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9" r:id="rId11"/>
    <p:sldId id="268" r:id="rId12"/>
    <p:sldId id="27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31" autoAdjust="0"/>
    <p:restoredTop sz="94660"/>
  </p:normalViewPr>
  <p:slideViewPr>
    <p:cSldViewPr>
      <p:cViewPr varScale="1">
        <p:scale>
          <a:sx n="67" d="100"/>
          <a:sy n="67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6D58-7E09-4F56-85E9-F4865A2DF3E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0895-CB43-4457-B94E-A19C21C1F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7181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Творческий проект </a:t>
            </a:r>
            <a:br>
              <a:rPr lang="ru-RU" b="1" dirty="0" smtClean="0"/>
            </a:br>
            <a:r>
              <a:rPr lang="ru-RU" b="1" dirty="0" smtClean="0"/>
              <a:t>«Помоги пернатому»</a:t>
            </a:r>
            <a:br>
              <a:rPr lang="ru-RU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go2.imgsmail.ru/imgpreview?key=http%3A//canon-eos.ru/UPLOAD/Image/sinicy/lazorevka2.jpg&amp;mb=imgdb_preview_424&amp;w=15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57694"/>
            <a:ext cx="228601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2.imgsmail.ru/imgpreview?key=http%3A//viki.rdf.ru/media/upload/preview/4565.jpg&amp;mb=imgdb_preview_15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 мастера боится</a:t>
            </a:r>
            <a:endParaRPr lang="ru-RU" dirty="0"/>
          </a:p>
        </p:txBody>
      </p:sp>
      <p:pic>
        <p:nvPicPr>
          <p:cNvPr id="7" name="Содержимое 3" descr="C:\Documents and Settings\Admin\Рабочий стол\фото кармушка\P10802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Белик И.В\P1070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25749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Белик И.В\P10706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625209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Белик И.В\P10706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643314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столовая готова,</a:t>
            </a:r>
            <a:br>
              <a:rPr lang="ru-RU" dirty="0" smtClean="0"/>
            </a:br>
            <a:r>
              <a:rPr lang="ru-RU" dirty="0" smtClean="0"/>
              <a:t>прилетайте к нам, друзья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фото кармушка\P10802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668385" cy="23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кармушка\P1080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294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кармушка\P1080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218644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Малыши- дошкольники тоже рады нашей заботе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фото кармушка\P10803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429000" cy="30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кармушка\P1080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714776" cy="30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Решаем задачи про птиц  на математике</a:t>
            </a:r>
            <a:endParaRPr lang="ru-RU" dirty="0"/>
          </a:p>
        </p:txBody>
      </p:sp>
      <p:pic>
        <p:nvPicPr>
          <p:cNvPr id="4" name="popup_img" descr="http://go1.imgsmail.ru/imgpreview?key=http%3A//pticyrus.info/wp-content/uploads/2012/01/101.jpg&amp;mb=imgdb_preview_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15525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714488"/>
            <a:ext cx="6072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Какую птицу в шутку называют «акробатом»? </a:t>
            </a:r>
          </a:p>
          <a:p>
            <a:r>
              <a:rPr lang="ru-RU" dirty="0" smtClean="0"/>
              <a:t>а) Поползень - 86 б) Сойка - 75 в) </a:t>
            </a:r>
            <a:r>
              <a:rPr lang="ru-RU" dirty="0" err="1" smtClean="0"/>
              <a:t>Клѐст </a:t>
            </a:r>
            <a:r>
              <a:rPr lang="ru-RU" dirty="0" smtClean="0"/>
              <a:t>- 13 </a:t>
            </a:r>
          </a:p>
          <a:p>
            <a:r>
              <a:rPr lang="ru-RU" dirty="0" smtClean="0"/>
              <a:t>8 </a:t>
            </a:r>
            <a:r>
              <a:rPr lang="ru-RU" dirty="0" err="1" smtClean="0"/>
              <a:t>x</a:t>
            </a:r>
            <a:r>
              <a:rPr lang="ru-RU" dirty="0" smtClean="0"/>
              <a:t> 7 + 5 </a:t>
            </a:r>
            <a:r>
              <a:rPr lang="ru-RU" dirty="0" err="1" smtClean="0"/>
              <a:t>x</a:t>
            </a:r>
            <a:r>
              <a:rPr lang="ru-RU" dirty="0" smtClean="0"/>
              <a:t> 6 = ? (86) (Поползень бегает по стволу вниз головой) </a:t>
            </a:r>
          </a:p>
          <a:p>
            <a:r>
              <a:rPr lang="ru-RU" dirty="0" smtClean="0"/>
              <a:t>2) У какой птицы самый длинный язык? </a:t>
            </a:r>
          </a:p>
          <a:p>
            <a:r>
              <a:rPr lang="ru-RU" dirty="0" smtClean="0"/>
              <a:t>а) Сорока - 66 б) Дятел - 77 в) Голубь - 88 </a:t>
            </a:r>
          </a:p>
          <a:p>
            <a:r>
              <a:rPr lang="ru-RU" dirty="0" smtClean="0"/>
              <a:t>9 </a:t>
            </a:r>
            <a:r>
              <a:rPr lang="ru-RU" dirty="0" err="1" smtClean="0"/>
              <a:t>x</a:t>
            </a:r>
            <a:r>
              <a:rPr lang="ru-RU" dirty="0" smtClean="0"/>
              <a:t> 9 – 28 : 7 = ? (77) (У дятла – до 15 см.) </a:t>
            </a:r>
          </a:p>
          <a:p>
            <a:r>
              <a:rPr lang="ru-RU" dirty="0" smtClean="0"/>
              <a:t>3) Какая птица является символом мудрости? </a:t>
            </a:r>
          </a:p>
          <a:p>
            <a:r>
              <a:rPr lang="ru-RU" dirty="0" smtClean="0"/>
              <a:t>а) Орел - 16 б) Ворона - 17 в) Сова - 18 </a:t>
            </a:r>
          </a:p>
          <a:p>
            <a:r>
              <a:rPr lang="ru-RU" dirty="0" smtClean="0"/>
              <a:t>63 : 7 + 54 : 6 = ? (18) </a:t>
            </a:r>
          </a:p>
          <a:p>
            <a:r>
              <a:rPr lang="ru-RU" dirty="0" smtClean="0"/>
              <a:t>(Символом мудрости со времен ―античной древней Греции является – сова. </a:t>
            </a:r>
          </a:p>
          <a:p>
            <a:r>
              <a:rPr lang="ru-RU" dirty="0" smtClean="0"/>
              <a:t>Орел – символ храбрости, силы. В гербе России двуглавый орел.) </a:t>
            </a:r>
            <a:endParaRPr lang="ru-RU" dirty="0"/>
          </a:p>
        </p:txBody>
      </p:sp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подкормки птиц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1751" y="1888901"/>
            <a:ext cx="3019741" cy="38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928802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 время подкормки птиц не сорите в лесу, парке, саду: не оставляйте там газеты, бумажные и полиэтиленовые пакеты, жестяные банки и коробочки. </a:t>
            </a:r>
          </a:p>
          <a:p>
            <a:pPr algn="just"/>
            <a:r>
              <a:rPr lang="ru-RU" dirty="0" smtClean="0"/>
              <a:t>Кормушки для птиц должны быть очень скромными, лучше не раскрашенными. </a:t>
            </a:r>
          </a:p>
          <a:p>
            <a:pPr algn="just"/>
            <a:r>
              <a:rPr lang="ru-RU" dirty="0" smtClean="0"/>
              <a:t>Корма в кормушках должно быть немного и только нужного птицам: семена дикорастущих трав, крошки хлеба, подсолнухи, кусочки несоленого сала. </a:t>
            </a:r>
          </a:p>
          <a:p>
            <a:pPr algn="just"/>
            <a:r>
              <a:rPr lang="ru-RU" dirty="0" smtClean="0"/>
              <a:t>Кормите птиц регулярно. Птиц нельзя подкармливать время от времени: именно зимой им очень нужна ваша поддержка, именно в морозы и метели гибнет большая часть птиц</a:t>
            </a:r>
            <a:endParaRPr lang="ru-RU" dirty="0"/>
          </a:p>
        </p:txBody>
      </p:sp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Обращение к ребятам </a:t>
            </a:r>
            <a:br>
              <a:rPr lang="ru-RU" dirty="0" smtClean="0"/>
            </a:br>
            <a:r>
              <a:rPr lang="ru-RU" dirty="0" smtClean="0"/>
              <a:t>памятка птичьему кулинару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&amp;Mcy;&amp;acy;&amp;lcy;&amp;iecy;&amp;ncy;&amp;softcy;&amp;kcy;&amp;icy;&amp;jcy; &amp;pcy;&amp;ocy;&amp;vcy;&amp;acy;&amp;rcy;&amp;iocy;&amp;ncy;&amp;ocy;&amp;k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26853">
            <a:off x="495210" y="2308221"/>
            <a:ext cx="2469171" cy="18518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1857364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Если ты не доел за завтраком геркулесовые хлопья или мюсли и кушал яблочко, и осталась шкурка? Не беда! Приготовьте вместе с ним «птичий пирог». В остатки вашей трапезы добавьте такое же количество маргарина и много подсолнечного масла. Все хорошенько перемешайте, разлейте в стаканчики из-под «</a:t>
            </a:r>
            <a:r>
              <a:rPr lang="ru-RU" dirty="0" err="1" smtClean="0"/>
              <a:t>Растишки</a:t>
            </a:r>
            <a:r>
              <a:rPr lang="ru-RU" dirty="0" smtClean="0"/>
              <a:t>» и отправьте в морозильник. Когда     «пирог» затвердеет, освободите его от пластиковой емкости и отправляйтесь к кормушке. Вы с большим удовольствием будете наблюдать, как на ваше угощение слетятся стайки зимующих птиц. </a:t>
            </a:r>
          </a:p>
          <a:p>
            <a:pPr algn="just"/>
            <a:r>
              <a:rPr lang="ru-RU" dirty="0" smtClean="0"/>
              <a:t>Главное – не забывайте регулярно пополнять кормушку новыми лакомствами. </a:t>
            </a:r>
          </a:p>
        </p:txBody>
      </p:sp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Участники проекта </a:t>
            </a:r>
          </a:p>
          <a:p>
            <a:r>
              <a:rPr lang="ru-RU" sz="1600" dirty="0" smtClean="0"/>
              <a:t>учащиеся 3 класса казенного образовательного учреждения Омской области «</a:t>
            </a:r>
            <a:r>
              <a:rPr lang="ru-RU" sz="1600" dirty="0" err="1" smtClean="0"/>
              <a:t>Шербакульская</a:t>
            </a:r>
            <a:r>
              <a:rPr lang="ru-RU" sz="1600" dirty="0" smtClean="0"/>
              <a:t> специальная (коррекционная) общеобразовательная школа – интернат </a:t>
            </a:r>
            <a:r>
              <a:rPr lang="en-US" sz="1600" dirty="0" smtClean="0"/>
              <a:t>VIII </a:t>
            </a:r>
            <a:r>
              <a:rPr lang="ru-RU" sz="1600" dirty="0" smtClean="0"/>
              <a:t>вида»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Хохлов Иван </a:t>
            </a:r>
            <a:r>
              <a:rPr lang="ru-RU" sz="1600" dirty="0" err="1" smtClean="0"/>
              <a:t>Алексндрович</a:t>
            </a:r>
            <a:r>
              <a:rPr lang="ru-RU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Малыгина Татьяна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Леонтьев Илья 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Хащук</a:t>
            </a:r>
            <a:r>
              <a:rPr lang="ru-RU" sz="1600" dirty="0" smtClean="0"/>
              <a:t> Иван Дмитриевич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Лихобаба Ирина Владимировна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Прудников Иван Сергеевич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Руководитель: </a:t>
            </a:r>
            <a:r>
              <a:rPr lang="ru-RU" sz="1600" dirty="0" err="1" smtClean="0"/>
              <a:t>Белик</a:t>
            </a:r>
            <a:r>
              <a:rPr lang="ru-RU" sz="1600" dirty="0" smtClean="0"/>
              <a:t> Ирина Васильевна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lvl="8"/>
            <a:r>
              <a:rPr lang="ru-RU" sz="1600" dirty="0" smtClean="0"/>
              <a:t>                               646700</a:t>
            </a:r>
          </a:p>
          <a:p>
            <a:pPr lvl="8"/>
            <a:r>
              <a:rPr lang="ru-RU" sz="1600" dirty="0" smtClean="0"/>
              <a:t>                              Омская область</a:t>
            </a:r>
          </a:p>
          <a:p>
            <a:pPr lvl="8"/>
            <a:r>
              <a:rPr lang="ru-RU" sz="1600" dirty="0" smtClean="0"/>
              <a:t>                              Р.п. Шербакуль</a:t>
            </a:r>
          </a:p>
          <a:p>
            <a:pPr lvl="8"/>
            <a:r>
              <a:rPr lang="ru-RU" sz="1600" dirty="0" smtClean="0"/>
              <a:t>                              Ул. Советская 104</a:t>
            </a:r>
          </a:p>
          <a:p>
            <a:pPr lvl="8"/>
            <a:r>
              <a:rPr lang="ru-RU" sz="1600" dirty="0" smtClean="0"/>
              <a:t>                              Тел. сот. 89081179363</a:t>
            </a:r>
          </a:p>
        </p:txBody>
      </p:sp>
      <p:pic>
        <p:nvPicPr>
          <p:cNvPr id="5" name="Рисунок 4" descr="http://happy-school.ru/_pu/15/020361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2012-2013 году учащимися был составлен и проведен проект «Помоги пернатому»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План проекта: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произведений о крылатых питомцах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Сбор информации о птицах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Классный час «Помоги пернатому»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Изготовление кормушек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рисунков «Птицы – наши друзья»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Результат: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рисунков.</a:t>
            </a:r>
            <a:endParaRPr lang="ru-RU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Действующие кормушки</a:t>
            </a:r>
            <a:endParaRPr lang="ru-RU" dirty="0"/>
          </a:p>
        </p:txBody>
      </p:sp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цель проекта</a:t>
            </a:r>
            <a:r>
              <a:rPr lang="ru-RU" dirty="0" smtClean="0">
                <a:latin typeface="Monotype Corsiva" pitchFamily="66" charset="0"/>
              </a:rPr>
              <a:t>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помочь осознать главные этические законы жизни человека: </a:t>
            </a:r>
          </a:p>
          <a:p>
            <a:pPr>
              <a:buNone/>
            </a:pPr>
            <a:r>
              <a:rPr lang="ru-RU" dirty="0" smtClean="0"/>
              <a:t>– любви, </a:t>
            </a:r>
          </a:p>
          <a:p>
            <a:pPr>
              <a:buNone/>
            </a:pPr>
            <a:r>
              <a:rPr lang="ru-RU" dirty="0" smtClean="0"/>
              <a:t>- добра, </a:t>
            </a:r>
          </a:p>
          <a:p>
            <a:pPr>
              <a:buNone/>
            </a:pPr>
            <a:r>
              <a:rPr lang="ru-RU" dirty="0" smtClean="0"/>
              <a:t>- милосердия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3980" y="3071810"/>
            <a:ext cx="37213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000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 Методическая цель проекта</a:t>
            </a:r>
            <a:r>
              <a:rPr lang="ru-RU" dirty="0" smtClean="0">
                <a:latin typeface="Monotype Corsiva" pitchFamily="66" charset="0"/>
              </a:rPr>
              <a:t>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учить детей вести наблюдение.</a:t>
            </a:r>
          </a:p>
          <a:p>
            <a:r>
              <a:rPr lang="ru-RU" b="1" dirty="0" smtClean="0">
                <a:latin typeface="Times New Roman" pitchFamily="18" charset="0"/>
              </a:rPr>
              <a:t>фиксировать процесс наблюдения.</a:t>
            </a:r>
          </a:p>
          <a:p>
            <a:r>
              <a:rPr lang="ru-RU" b="1" dirty="0" smtClean="0">
                <a:latin typeface="Times New Roman" pitchFamily="18" charset="0"/>
              </a:rPr>
              <a:t>воспитание чувства милосердия, сострадания к нуждающимся.</a:t>
            </a:r>
          </a:p>
          <a:p>
            <a:r>
              <a:rPr lang="ru-RU" b="1" dirty="0" smtClean="0">
                <a:latin typeface="Times New Roman" pitchFamily="18" charset="0"/>
              </a:rPr>
              <a:t>Дать элементарные сведения о возможной помощи.</a:t>
            </a:r>
          </a:p>
          <a:p>
            <a:r>
              <a:rPr lang="ru-RU" b="1" dirty="0" smtClean="0">
                <a:latin typeface="Times New Roman" pitchFamily="18" charset="0"/>
              </a:rPr>
              <a:t>Воспитание взаимопомощи </a:t>
            </a:r>
          </a:p>
          <a:p>
            <a:endParaRPr lang="ru-RU" dirty="0"/>
          </a:p>
        </p:txBody>
      </p:sp>
      <p:pic>
        <p:nvPicPr>
          <p:cNvPr id="4" name="Рисунок 3" descr="http://lh4.ggpht.com/_oF20wCz3RZ0/SbwWZztAn5I/AAAAAAAADTY/k-rwryAothg/s512/%D0%A1%D0%BD%D0%B5%D0%B3%D0%B8%D1%80%D0%B8%20%D0%BD%D0%B5%20%D0%B3%D0%B8%D1%80%D0%B8%200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14884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69947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За помощью в библиотеку</a:t>
            </a:r>
            <a:endParaRPr lang="ru-RU" sz="6600" b="0" dirty="0">
              <a:latin typeface="Monotype Corsiva" pitchFamily="66" charset="0"/>
            </a:endParaRP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000239"/>
            <a:ext cx="8362950" cy="485776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b="1" dirty="0">
              <a:latin typeface="Times New Roman" pitchFamily="18" charset="0"/>
            </a:endParaRPr>
          </a:p>
        </p:txBody>
      </p:sp>
      <p:pic>
        <p:nvPicPr>
          <p:cNvPr id="6" name="Рисунок 5" descr="F:\Белик И.В\P1080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2278">
            <a:off x="857224" y="1857364"/>
            <a:ext cx="25418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F:\Белик И.В\P108020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4207">
            <a:off x="6153179" y="1517964"/>
            <a:ext cx="2357454" cy="1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фото\100PHOTO\SAM_2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2283">
            <a:off x="1000100" y="4143380"/>
            <a:ext cx="27749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Белик И.В\P10802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6353">
            <a:off x="5585817" y="3997487"/>
            <a:ext cx="2617924" cy="22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ото\100PHOTO\SAM_27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571744"/>
            <a:ext cx="2692399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Классный час «Вот такие птицы»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357298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Викторина «Роль птиц в жизни человека»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220503">
            <a:off x="719000" y="2087717"/>
            <a:ext cx="1390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0964">
            <a:off x="6831371" y="1794276"/>
            <a:ext cx="1610937" cy="15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18829">
            <a:off x="708996" y="5037105"/>
            <a:ext cx="1998515" cy="150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54452">
            <a:off x="6189915" y="4422506"/>
            <a:ext cx="2092554" cy="15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28596" y="1428736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dirty="0" smtClean="0"/>
              <a:t>                                  Каждый год я к вам лечу- </a:t>
            </a:r>
          </a:p>
          <a:p>
            <a:pPr>
              <a:buNone/>
            </a:pPr>
            <a:r>
              <a:rPr lang="ru-RU" dirty="0" smtClean="0"/>
              <a:t>                                    Зимовать у вас хочу. </a:t>
            </a:r>
          </a:p>
          <a:p>
            <a:pPr>
              <a:buNone/>
            </a:pPr>
            <a:r>
              <a:rPr lang="ru-RU" dirty="0" smtClean="0"/>
              <a:t>                                    И </a:t>
            </a:r>
            <a:r>
              <a:rPr lang="ru-RU" dirty="0" err="1" smtClean="0"/>
              <a:t>ещѐ </a:t>
            </a:r>
            <a:r>
              <a:rPr lang="ru-RU" dirty="0" smtClean="0"/>
              <a:t>красней зимой </a:t>
            </a:r>
          </a:p>
          <a:p>
            <a:pPr>
              <a:buNone/>
            </a:pPr>
            <a:r>
              <a:rPr lang="ru-RU" dirty="0" smtClean="0"/>
              <a:t>                                    Ярко красный галстук мой.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По дереву —                                                       Как пришла пора метелей,</a:t>
            </a:r>
          </a:p>
          <a:p>
            <a:pPr>
              <a:buNone/>
            </a:pPr>
            <a:r>
              <a:rPr lang="ru-RU" dirty="0" smtClean="0"/>
              <a:t>     вниз головой! —                                                  Налетели …, Заскрипели</a:t>
            </a:r>
          </a:p>
          <a:p>
            <a:pPr>
              <a:buNone/>
            </a:pPr>
            <a:r>
              <a:rPr lang="ru-RU" dirty="0" smtClean="0"/>
              <a:t>     Бежит в одежде                                                   засвистели-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голубой</a:t>
            </a:r>
            <a:r>
              <a:rPr lang="ru-RU" dirty="0" smtClean="0"/>
              <a:t>…                                                                </a:t>
            </a:r>
            <a:r>
              <a:rPr lang="ru-RU" dirty="0" err="1" smtClean="0"/>
              <a:t>Всѐ </a:t>
            </a:r>
            <a:r>
              <a:rPr lang="ru-RU" dirty="0" smtClean="0"/>
              <a:t>до ягодки поели. </a:t>
            </a:r>
            <a:endParaRPr lang="ru-RU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ru-RU" dirty="0" err="1" smtClean="0"/>
              <a:t>Чѐрная </a:t>
            </a:r>
            <a:r>
              <a:rPr lang="ru-RU" dirty="0" smtClean="0"/>
              <a:t>птица, </a:t>
            </a:r>
          </a:p>
          <a:p>
            <a:pPr>
              <a:buNone/>
            </a:pPr>
            <a:r>
              <a:rPr lang="ru-RU" dirty="0" smtClean="0"/>
              <a:t>                                               Никого не боится, </a:t>
            </a:r>
          </a:p>
          <a:p>
            <a:pPr>
              <a:buNone/>
            </a:pPr>
            <a:r>
              <a:rPr lang="ru-RU" dirty="0" smtClean="0"/>
              <a:t>                                               На зиму не улетает,</a:t>
            </a:r>
          </a:p>
          <a:p>
            <a:pPr>
              <a:buNone/>
            </a:pPr>
            <a:r>
              <a:rPr lang="ru-RU" dirty="0" smtClean="0"/>
              <a:t>                                               Нашу местность </a:t>
            </a:r>
          </a:p>
          <a:p>
            <a:pPr>
              <a:buNone/>
            </a:pPr>
            <a:r>
              <a:rPr lang="ru-RU" dirty="0" smtClean="0"/>
              <a:t>                                                оживляет  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Создаем проекты кормушек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фото кармушка\P10802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2165465" cy="216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кармушка\P1080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2525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кармушка\P10802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281207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 кармушка\P10802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14818"/>
            <a:ext cx="2928958" cy="18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635</Words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Творческий проект  «Помоги пернатому»  </vt:lpstr>
      <vt:lpstr>Слайд 2</vt:lpstr>
      <vt:lpstr>Слайд 3</vt:lpstr>
      <vt:lpstr>цель проекта –</vt:lpstr>
      <vt:lpstr> Методическая цель проекта –</vt:lpstr>
      <vt:lpstr>За помощью в библиотеку</vt:lpstr>
      <vt:lpstr>Классный час «Вот такие птицы»</vt:lpstr>
      <vt:lpstr>Викторина «Роль птиц в жизни человека»</vt:lpstr>
      <vt:lpstr>Создаем проекты кормушек</vt:lpstr>
      <vt:lpstr>Дело мастера боится</vt:lpstr>
      <vt:lpstr>Вот столовая готова, прилетайте к нам, друзья</vt:lpstr>
      <vt:lpstr>Малыши- дошкольники тоже рады нашей заботе</vt:lpstr>
      <vt:lpstr>Решаем задачи про птиц  на математике</vt:lpstr>
      <vt:lpstr>Правила подкормки птиц</vt:lpstr>
      <vt:lpstr>Обращение к ребятам  памятка птичьему кулинару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21</cp:revision>
  <dcterms:modified xsi:type="dcterms:W3CDTF">2014-03-18T14:56:37Z</dcterms:modified>
</cp:coreProperties>
</file>