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9153732" cy="6624736"/>
          </a:xfrm>
        </p:spPr>
      </p:pic>
    </p:spTree>
    <p:extLst>
      <p:ext uri="{BB962C8B-B14F-4D97-AF65-F5344CB8AC3E}">
        <p14:creationId xmlns:p14="http://schemas.microsoft.com/office/powerpoint/2010/main" val="350902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9036496" cy="6830070"/>
          </a:xfrm>
        </p:spPr>
      </p:pic>
    </p:spTree>
    <p:extLst>
      <p:ext uri="{BB962C8B-B14F-4D97-AF65-F5344CB8AC3E}">
        <p14:creationId xmlns:p14="http://schemas.microsoft.com/office/powerpoint/2010/main" val="89759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8964488" cy="7030556"/>
          </a:xfrm>
        </p:spPr>
      </p:pic>
    </p:spTree>
    <p:extLst>
      <p:ext uri="{BB962C8B-B14F-4D97-AF65-F5344CB8AC3E}">
        <p14:creationId xmlns:p14="http://schemas.microsoft.com/office/powerpoint/2010/main" val="177540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" y="116632"/>
            <a:ext cx="9096590" cy="6696744"/>
          </a:xfrm>
        </p:spPr>
      </p:pic>
    </p:spTree>
    <p:extLst>
      <p:ext uri="{BB962C8B-B14F-4D97-AF65-F5344CB8AC3E}">
        <p14:creationId xmlns:p14="http://schemas.microsoft.com/office/powerpoint/2010/main" val="81148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" y="116632"/>
            <a:ext cx="8993566" cy="6624736"/>
          </a:xfrm>
        </p:spPr>
      </p:pic>
    </p:spTree>
    <p:extLst>
      <p:ext uri="{BB962C8B-B14F-4D97-AF65-F5344CB8AC3E}">
        <p14:creationId xmlns:p14="http://schemas.microsoft.com/office/powerpoint/2010/main" val="29213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36346" cy="6031669"/>
          </a:xfrm>
        </p:spPr>
      </p:pic>
    </p:spTree>
    <p:extLst>
      <p:ext uri="{BB962C8B-B14F-4D97-AF65-F5344CB8AC3E}">
        <p14:creationId xmlns:p14="http://schemas.microsoft.com/office/powerpoint/2010/main" val="418165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4" y="260648"/>
            <a:ext cx="9180513" cy="6408712"/>
          </a:xfrm>
        </p:spPr>
      </p:pic>
    </p:spTree>
    <p:extLst>
      <p:ext uri="{BB962C8B-B14F-4D97-AF65-F5344CB8AC3E}">
        <p14:creationId xmlns:p14="http://schemas.microsoft.com/office/powerpoint/2010/main" val="3885298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2013-10-30T12:12:58Z</dcterms:created>
  <dcterms:modified xsi:type="dcterms:W3CDTF">2013-11-04T03:55:43Z</dcterms:modified>
</cp:coreProperties>
</file>