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DB7B"/>
    <a:srgbClr val="BEE395"/>
    <a:srgbClr val="D2ECB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4AA7-F5FC-4493-A54D-D601A8A81B3D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0D85-7B8C-4628-83B4-126B24749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4AA7-F5FC-4493-A54D-D601A8A81B3D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0D85-7B8C-4628-83B4-126B24749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4AA7-F5FC-4493-A54D-D601A8A81B3D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0D85-7B8C-4628-83B4-126B24749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4AA7-F5FC-4493-A54D-D601A8A81B3D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0D85-7B8C-4628-83B4-126B24749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4AA7-F5FC-4493-A54D-D601A8A81B3D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0D85-7B8C-4628-83B4-126B24749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4AA7-F5FC-4493-A54D-D601A8A81B3D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0D85-7B8C-4628-83B4-126B24749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4AA7-F5FC-4493-A54D-D601A8A81B3D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0D85-7B8C-4628-83B4-126B24749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4AA7-F5FC-4493-A54D-D601A8A81B3D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0D85-7B8C-4628-83B4-126B24749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4AA7-F5FC-4493-A54D-D601A8A81B3D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0D85-7B8C-4628-83B4-126B24749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4AA7-F5FC-4493-A54D-D601A8A81B3D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0D85-7B8C-4628-83B4-126B24749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4AA7-F5FC-4493-A54D-D601A8A81B3D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0D85-7B8C-4628-83B4-126B24749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A4AA7-F5FC-4493-A54D-D601A8A81B3D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A0D85-7B8C-4628-83B4-126B24749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5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4366\Documents\&#1064;&#1082;&#1086;&#1083;&#1072;\&#1050;&#1086;&#1083;&#1086;&#1073;&#1086;&#1082;_New\&#1050;&#1086;&#1083;&#1086;&#1073;&#1086;&#1082;_&#1085;&#1072;&#1095;&#1072;&#1083;&#1086;.avi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1643073"/>
          </a:xfrm>
        </p:spPr>
        <p:txBody>
          <a:bodyPr/>
          <a:lstStyle/>
          <a:p>
            <a:r>
              <a:rPr lang="ru-RU" dirty="0" smtClean="0"/>
              <a:t>Путешествие колобка.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1643074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 дорогам сказки при помощи условных знаков.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Администратор\Рабочий стол\Колобок_New\Фото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286512" cy="6858000"/>
          </a:xfrm>
          <a:prstGeom prst="rect">
            <a:avLst/>
          </a:prstGeom>
          <a:noFill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286512" y="0"/>
            <a:ext cx="2857488" cy="314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286512" y="3143248"/>
            <a:ext cx="2857488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86446" y="3786190"/>
            <a:ext cx="3357554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5008" y="2643182"/>
            <a:ext cx="342899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5008" y="0"/>
            <a:ext cx="3428992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8" name="Picture 2" descr="C:\Documents and Settings\Администратор\Рабочий стол\Колобок_New\Фото\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578644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ocuments and Settings\Администратор\Рабочий стол\Колобок_New\Фото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57950" cy="6858000"/>
          </a:xfrm>
          <a:prstGeom prst="rect">
            <a:avLst/>
          </a:prstGeom>
          <a:noFill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357950" y="1928802"/>
            <a:ext cx="100013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357950" y="3357562"/>
            <a:ext cx="9763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2462" y="0"/>
            <a:ext cx="1071538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29652" y="1571612"/>
            <a:ext cx="71434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2" y="528638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215338" y="3286124"/>
            <a:ext cx="92866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357950" y="0"/>
            <a:ext cx="1714512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3768" y="857232"/>
            <a:ext cx="135732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357950" y="5000636"/>
            <a:ext cx="1119192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00958" y="4572008"/>
            <a:ext cx="1643042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Администратор\Рабочий стол\Колобок_New\Фото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150" y="723900"/>
            <a:ext cx="67437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8596" y="1447800"/>
          <a:ext cx="8286808" cy="4930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476728">
                <a:tc>
                  <a:txBody>
                    <a:bodyPr/>
                    <a:lstStyle/>
                    <a:p>
                      <a:r>
                        <a:rPr lang="ru-RU" dirty="0" smtClean="0"/>
                        <a:t>Условный  знак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/>
                </a:tc>
              </a:tr>
              <a:tr h="4767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Жилые строения немасштабные</a:t>
                      </a:r>
                      <a:endParaRPr lang="ru-RU" dirty="0"/>
                    </a:p>
                  </a:txBody>
                  <a:tcPr/>
                </a:tc>
              </a:tr>
              <a:tr h="4767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	Колодец</a:t>
                      </a:r>
                      <a:endParaRPr lang="ru-RU" dirty="0"/>
                    </a:p>
                  </a:txBody>
                  <a:tcPr/>
                </a:tc>
              </a:tr>
              <a:tr h="4767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Дорога грунтовая</a:t>
                      </a:r>
                      <a:endParaRPr lang="ru-RU" dirty="0"/>
                    </a:p>
                  </a:txBody>
                  <a:tcPr/>
                </a:tc>
              </a:tr>
              <a:tr h="4767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Лесная дорога</a:t>
                      </a:r>
                      <a:endParaRPr lang="ru-RU" dirty="0"/>
                    </a:p>
                  </a:txBody>
                  <a:tcPr/>
                </a:tc>
              </a:tr>
              <a:tr h="4767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Кустарник</a:t>
                      </a:r>
                      <a:endParaRPr lang="ru-RU" dirty="0"/>
                    </a:p>
                  </a:txBody>
                  <a:tcPr/>
                </a:tc>
              </a:tr>
              <a:tr h="4767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Смешанный лес</a:t>
                      </a:r>
                      <a:endParaRPr lang="ru-RU" dirty="0"/>
                    </a:p>
                  </a:txBody>
                  <a:tcPr/>
                </a:tc>
              </a:tr>
              <a:tr h="4767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Лиственный лес</a:t>
                      </a:r>
                      <a:endParaRPr lang="ru-RU" dirty="0"/>
                    </a:p>
                  </a:txBody>
                  <a:tcPr/>
                </a:tc>
              </a:tr>
              <a:tr h="4767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Хвойный лес</a:t>
                      </a:r>
                      <a:endParaRPr lang="ru-RU" dirty="0"/>
                    </a:p>
                  </a:txBody>
                  <a:tcPr/>
                </a:tc>
              </a:tr>
              <a:tr h="4767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Редкий лес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07167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571744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3000372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3571876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43042" y="4000504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14480" y="4429132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14480" y="492919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14480" y="5429264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14480" y="5857892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85730"/>
          <a:ext cx="8572560" cy="635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635798">
                <a:tc>
                  <a:txBody>
                    <a:bodyPr/>
                    <a:lstStyle/>
                    <a:p>
                      <a:r>
                        <a:rPr lang="ru-RU" dirty="0" smtClean="0"/>
                        <a:t>Условный знак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/>
                </a:tc>
              </a:tr>
              <a:tr h="6357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Луг</a:t>
                      </a:r>
                      <a:endParaRPr lang="ru-RU" dirty="0"/>
                    </a:p>
                  </a:txBody>
                  <a:tcPr/>
                </a:tc>
              </a:tr>
              <a:tr h="6357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Ручей, река уже 5 метров</a:t>
                      </a:r>
                      <a:endParaRPr lang="ru-RU" dirty="0"/>
                    </a:p>
                  </a:txBody>
                  <a:tcPr/>
                </a:tc>
              </a:tr>
              <a:tr h="6357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Отдельно стоящее хвойное дерево</a:t>
                      </a:r>
                      <a:endParaRPr lang="ru-RU" dirty="0"/>
                    </a:p>
                  </a:txBody>
                  <a:tcPr/>
                </a:tc>
              </a:tr>
              <a:tr h="6357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Пасека</a:t>
                      </a:r>
                      <a:endParaRPr lang="ru-RU" dirty="0"/>
                    </a:p>
                  </a:txBody>
                  <a:tcPr/>
                </a:tc>
              </a:tr>
              <a:tr h="6357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Ветряная мельница</a:t>
                      </a:r>
                      <a:endParaRPr lang="ru-RU" dirty="0"/>
                    </a:p>
                  </a:txBody>
                  <a:tcPr/>
                </a:tc>
              </a:tr>
              <a:tr h="6357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7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7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7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00010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643050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2285992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2928934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728" y="3500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Колобок_начало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Рабочий стол\Колобок_New\Фото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14942" cy="68580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" name="Picture 17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14942" y="3071810"/>
            <a:ext cx="121444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388" y="1857364"/>
            <a:ext cx="1428760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14942" y="0"/>
            <a:ext cx="1857388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14942" y="4357694"/>
            <a:ext cx="1214446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8148" y="0"/>
            <a:ext cx="12858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14942" y="1928802"/>
            <a:ext cx="264320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72330" y="0"/>
            <a:ext cx="785818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C:\Documents and Settings\Администратор\Рабочий стол\Колобок_New\Фото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5143504" cy="6500858"/>
          </a:xfrm>
          <a:prstGeom prst="rect">
            <a:avLst/>
          </a:prstGeom>
          <a:noFill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14942" y="214290"/>
            <a:ext cx="3643338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86380" y="285728"/>
            <a:ext cx="1857387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388" y="3643315"/>
            <a:ext cx="242889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Администратор\Рабочий стол\Колобок_New\Фото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72132" cy="6858000"/>
          </a:xfrm>
          <a:prstGeom prst="rect">
            <a:avLst/>
          </a:prstGeom>
          <a:noFill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86380" y="4714884"/>
            <a:ext cx="1928826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3768" y="4286256"/>
            <a:ext cx="2000232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86380" y="0"/>
            <a:ext cx="385762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86380" y="1857364"/>
            <a:ext cx="385762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86380" y="1428736"/>
            <a:ext cx="135732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Администратор\Рабочий стол\Колобок_New\Фото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215074" cy="6858000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215074" y="3500438"/>
            <a:ext cx="2928926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215074" y="0"/>
            <a:ext cx="2928926" cy="3585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Администратор\Рабочий стол\Колобок_New\Фото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000760" cy="6858000"/>
          </a:xfrm>
          <a:prstGeom prst="rect">
            <a:avLst/>
          </a:prstGeom>
          <a:noFill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00760" y="1428736"/>
            <a:ext cx="314324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00760" y="0"/>
            <a:ext cx="3143240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00760" y="3929066"/>
            <a:ext cx="3143240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Администратор\Рабочий стол\Колобок_New\Фото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14942" cy="6858000"/>
          </a:xfrm>
          <a:prstGeom prst="rect">
            <a:avLst/>
          </a:prstGeom>
          <a:noFill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86380" y="3357562"/>
            <a:ext cx="385762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14942" y="0"/>
            <a:ext cx="392905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ADDB7B">
            <a:alpha val="9686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86446" y="0"/>
            <a:ext cx="3357554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86446" y="4857760"/>
            <a:ext cx="3357554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857884" y="2000240"/>
            <a:ext cx="328611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86446" y="3286124"/>
            <a:ext cx="335755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0" name="Picture 2" descr="C:\Documents and Settings\Администратор\Рабочий стол\Колобок_New\Фото\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58578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48</Words>
  <Application>Microsoft Office PowerPoint</Application>
  <PresentationFormat>Экран (4:3)</PresentationFormat>
  <Paragraphs>20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Путешествие колобка.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Melkosoft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FuckYouBill</dc:creator>
  <cp:lastModifiedBy>Gulinata</cp:lastModifiedBy>
  <cp:revision>33</cp:revision>
  <dcterms:created xsi:type="dcterms:W3CDTF">2012-02-12T19:33:11Z</dcterms:created>
  <dcterms:modified xsi:type="dcterms:W3CDTF">2012-08-29T15:50:31Z</dcterms:modified>
</cp:coreProperties>
</file>