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7" r:id="rId9"/>
    <p:sldId id="268" r:id="rId10"/>
    <p:sldId id="269" r:id="rId11"/>
    <p:sldId id="270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85C16"/>
    <a:srgbClr val="A50021"/>
    <a:srgbClr val="FF9966"/>
    <a:srgbClr val="53EF6D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15" y="9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427538" y="1268413"/>
            <a:ext cx="4506912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Рельеф России</a:t>
            </a: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bg1"/>
                </a:solidFill>
              </a:rPr>
              <a:t>Кривенко Татьяна Владимировна МОУ СОШ № 33 г. Волгоград 2013год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4283968" y="4005064"/>
            <a:ext cx="3000375" cy="7143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85C16"/>
                </a:solidFill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7" name="Рисунок 6" descr="getImageCAP9HV8V.jpg"/>
          <p:cNvPicPr>
            <a:picLocks noChangeAspect="1"/>
          </p:cNvPicPr>
          <p:nvPr/>
        </p:nvPicPr>
        <p:blipFill>
          <a:blip r:embed="rId3" cstate="print"/>
          <a:srcRect t="8313"/>
          <a:stretch>
            <a:fillRect/>
          </a:stretch>
        </p:blipFill>
        <p:spPr>
          <a:xfrm>
            <a:off x="323528" y="692696"/>
            <a:ext cx="3384376" cy="458294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5903477" y="5229200"/>
            <a:ext cx="3134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50021"/>
                </a:solidFill>
              </a:rPr>
              <a:t>Учитель географии МКОУ</a:t>
            </a:r>
          </a:p>
          <a:p>
            <a:pPr algn="r"/>
            <a:r>
              <a:rPr lang="ru-RU" b="1" dirty="0" err="1" smtClean="0">
                <a:solidFill>
                  <a:srgbClr val="A50021"/>
                </a:solidFill>
              </a:rPr>
              <a:t>Атамановская</a:t>
            </a:r>
            <a:r>
              <a:rPr lang="ru-RU" b="1" dirty="0" smtClean="0">
                <a:solidFill>
                  <a:srgbClr val="A50021"/>
                </a:solidFill>
              </a:rPr>
              <a:t> СОШ</a:t>
            </a:r>
          </a:p>
          <a:p>
            <a:pPr algn="r"/>
            <a:r>
              <a:rPr lang="ru-RU" b="1" dirty="0" smtClean="0">
                <a:solidFill>
                  <a:srgbClr val="A50021"/>
                </a:solidFill>
              </a:rPr>
              <a:t>Бочарова Л.И.</a:t>
            </a:r>
            <a:endParaRPr lang="ru-RU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388" y="142875"/>
            <a:ext cx="8964612" cy="1557933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800" dirty="0" smtClean="0"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latin typeface="Arial" charset="0"/>
                <a:cs typeface="Arial" charset="0"/>
              </a:rPr>
              <a:t>Выберите верный вариант распределения гор по высоте ( от более низких к более высоким)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1 – Кавказ               2 - Урал                  3 -Восточный Саян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4168" y="2780928"/>
            <a:ext cx="1063650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2  3  1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576" y="2780928"/>
            <a:ext cx="1280244" cy="7197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419872" y="2780928"/>
            <a:ext cx="1080120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3  2  1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 </a:t>
            </a:r>
            <a:r>
              <a:rPr lang="ru-RU" sz="1000" dirty="0"/>
              <a:t>2013год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115616" y="332657"/>
            <a:ext cx="5688632" cy="792088"/>
          </a:xfrm>
          <a:solidFill>
            <a:schemeClr val="bg1">
              <a:alpha val="48000"/>
            </a:schemeClr>
          </a:solidFill>
        </p:spPr>
        <p:txBody>
          <a:bodyPr>
            <a:normAutofit fontScale="92500"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dirty="0" smtClean="0"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latin typeface="Arial" charset="0"/>
                <a:cs typeface="Arial" charset="0"/>
              </a:rPr>
              <a:t>Какой хребет расположен восточнее?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576" y="1988840"/>
            <a:ext cx="2000250" cy="792088"/>
          </a:xfrm>
          <a:prstGeom prst="round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Срединный хр.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75856" y="2060848"/>
            <a:ext cx="2232025" cy="792088"/>
          </a:xfrm>
          <a:prstGeom prst="round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Хр. Черского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40425" y="1989138"/>
            <a:ext cx="2311400" cy="863798"/>
          </a:xfrm>
          <a:prstGeom prst="round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Верхоянский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хр.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5401295" cy="843558"/>
          </a:xfrm>
          <a:solidFill>
            <a:schemeClr val="bg1">
              <a:alpha val="53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В каких горах можно наблюдать вулканическую деятельность?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6136" y="2348880"/>
            <a:ext cx="2000250" cy="864493"/>
          </a:xfrm>
          <a:prstGeom prst="round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Срединный хребет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863476"/>
          </a:xfrm>
          <a:prstGeom prst="roundRect">
            <a:avLst/>
          </a:prstGeom>
          <a:solidFill>
            <a:srgbClr val="FFFF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Кавказ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7864" y="2348881"/>
            <a:ext cx="2000250" cy="864096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Урал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13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4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3</a:t>
            </a: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0" y="3861048"/>
            <a:ext cx="4143375" cy="206191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5</a:t>
            </a:r>
            <a:endParaRPr lang="ru-RU" sz="4800" dirty="0" smtClean="0"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755576" y="5085184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Время: 0 мин. 34 сек.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00063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Изображения  скопированы в сети интернет.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Сайт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yandex.ru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(картинки)</a:t>
            </a:r>
          </a:p>
        </p:txBody>
      </p:sp>
      <p:pic>
        <p:nvPicPr>
          <p:cNvPr id="8" name="Рисунок 7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4675862" cy="374441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619672" y="404664"/>
            <a:ext cx="5976664" cy="1007517"/>
          </a:xfrm>
          <a:solidFill>
            <a:schemeClr val="bg1">
              <a:alpha val="41000"/>
            </a:schemeClr>
          </a:solidFill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Самая высокая точка России расположена в горной системе: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95536" y="5157192"/>
            <a:ext cx="1008285" cy="576337"/>
          </a:xfrm>
          <a:prstGeom prst="round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Кавказ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11760" y="3573016"/>
            <a:ext cx="864146" cy="576337"/>
          </a:xfrm>
          <a:prstGeom prst="round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Урал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835696" y="1988840"/>
            <a:ext cx="1080120" cy="504329"/>
          </a:xfrm>
          <a:prstGeom prst="round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Хибины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763688" y="476672"/>
            <a:ext cx="5905351" cy="698401"/>
          </a:xfrm>
          <a:solidFill>
            <a:schemeClr val="bg1">
              <a:alpha val="44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Равнины по сравнению с горами в России занимают…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088" y="2133600"/>
            <a:ext cx="1584672" cy="791344"/>
          </a:xfrm>
          <a:prstGeom prst="round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большую площадь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4167" y="2133600"/>
            <a:ext cx="1496145" cy="791344"/>
          </a:xfrm>
          <a:prstGeom prst="round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меньшую площадь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563888" y="2132856"/>
            <a:ext cx="1584176" cy="791344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равную площадь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971600" y="549275"/>
            <a:ext cx="5832648" cy="791493"/>
          </a:xfrm>
          <a:solidFill>
            <a:schemeClr val="bg1">
              <a:alpha val="42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Самые протяженные горы страны:</a:t>
            </a: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339752" y="3429000"/>
            <a:ext cx="1496492" cy="791914"/>
          </a:xfrm>
          <a:prstGeom prst="round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Уральские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51520" y="4725144"/>
            <a:ext cx="1495698" cy="791914"/>
          </a:xfrm>
          <a:prstGeom prst="round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Кавказские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7308304" y="2276872"/>
            <a:ext cx="1640731" cy="863922"/>
          </a:xfrm>
          <a:prstGeom prst="round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Срединный хребет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267744" y="188641"/>
            <a:ext cx="5400600" cy="864096"/>
          </a:xfrm>
          <a:solidFill>
            <a:schemeClr val="bg1">
              <a:alpha val="51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Укажите крупнейшую равнину России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043608" y="3284984"/>
            <a:ext cx="1512218" cy="647774"/>
          </a:xfrm>
          <a:prstGeom prst="round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Восточно-Европейская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427984" y="3284984"/>
            <a:ext cx="1728192" cy="504056"/>
          </a:xfrm>
          <a:prstGeom prst="round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Среднесибирское плоскогорье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843808" y="3717032"/>
            <a:ext cx="1640036" cy="647774"/>
          </a:xfrm>
          <a:prstGeom prst="round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Западно-Сибирская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267744" y="548680"/>
            <a:ext cx="5184576" cy="720055"/>
          </a:xfrm>
          <a:solidFill>
            <a:schemeClr val="bg1">
              <a:alpha val="56000"/>
            </a:schemeClr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latin typeface="Arial" charset="0"/>
                <a:cs typeface="Arial" charset="0"/>
              </a:rPr>
              <a:t>Укажите тектоническую структуру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35896" y="3068960"/>
            <a:ext cx="1568202" cy="72008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щит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444208" y="3140968"/>
            <a:ext cx="1351558" cy="647774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плоскогорье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11560" y="3140968"/>
            <a:ext cx="1727547" cy="647774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низменность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475656" y="404664"/>
            <a:ext cx="6192936" cy="100012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ru-RU" sz="2000" dirty="0" smtClean="0">
                <a:latin typeface="Arial" charset="0"/>
                <a:cs typeface="Arial" charset="0"/>
              </a:rPr>
              <a:t>Равнина, имеющая абсолютную высоту от 200-500 метров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491880" y="3501008"/>
            <a:ext cx="1568500" cy="648072"/>
          </a:xfrm>
          <a:prstGeom prst="roundRect">
            <a:avLst/>
          </a:prstGeom>
          <a:solidFill>
            <a:srgbClr val="FFFF00">
              <a:alpha val="4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возвышенность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156176" y="3573016"/>
            <a:ext cx="1423566" cy="575766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плоскогорье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99592" y="3501008"/>
            <a:ext cx="1496839" cy="648072"/>
          </a:xfrm>
          <a:prstGeom prst="roundRect">
            <a:avLst/>
          </a:prstGeom>
          <a:solidFill>
            <a:srgbClr val="FFFF00">
              <a:alpha val="5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низменность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051720" y="548680"/>
            <a:ext cx="4824536" cy="647477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Найдите неверную пару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576" y="2204865"/>
            <a:ext cx="4176390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Анабарский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щит – Уральские горы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576" y="3356992"/>
            <a:ext cx="4176464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Сибирская платформа – Среднесибирское плоскогорье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3568" y="4509120"/>
            <a:ext cx="4248472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Западно-Сибирская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плита –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Западно-Сибирская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равнина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siy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rossiya</Template>
  <TotalTime>110</TotalTime>
  <Words>225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rossiya</vt:lpstr>
      <vt:lpstr>Рельеф России</vt:lpstr>
      <vt:lpstr>Верно: 13 Ошибки: 4 Отметка: 3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uaer</cp:lastModifiedBy>
  <cp:revision>6</cp:revision>
  <dcterms:created xsi:type="dcterms:W3CDTF">2013-08-20T12:18:47Z</dcterms:created>
  <dcterms:modified xsi:type="dcterms:W3CDTF">2013-11-04T07:53:58Z</dcterms:modified>
  <cp:category>русский язык</cp:category>
</cp:coreProperties>
</file>