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77" r:id="rId9"/>
    <p:sldId id="268" r:id="rId10"/>
    <p:sldId id="269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A50021"/>
    <a:srgbClr val="085C16"/>
    <a:srgbClr val="53EF6D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115" y="1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8D46A7-37BC-4D86-BD2D-29AC861A9008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9E09FB-EA28-476C-8BB3-A191DEC73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14549059-C03F-4373-B7B1-0B9FC129920F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A27792C-B649-418E-A792-F4BB805D1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135D1-AD74-4204-8FBC-BA15925651E4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23974-9DCD-468C-8BE2-AC3539EE7B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C18A4-02C2-4D9E-A307-F331B1EF98A9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111C5-B929-4877-BE36-EB8E5B77D5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7E2F975-B623-4D9F-AFAC-E7B72B2E2649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C12B23D-BA6F-4F0B-A4A1-99F90B7DC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32F1AA12-DBF0-43C5-8020-5E313338129C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4E2828C3-7EFD-4979-A8BE-741E602D2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851C8-F1F3-4C1E-B724-6EC622CD53FE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EEDA5-3C37-46C9-AD2B-7292251C64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7454E-947F-4AC5-860A-A88EE7BB01AD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E10E3-1172-4244-AB3C-FAA50D656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B827FF8-7611-4A1D-9A5B-9DF22F20F34B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2D53DB9-DE88-4688-940C-BBBA5FF768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6D597-E364-430C-A79C-F30D604FCE47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3E2AE-0A59-42D0-B8F4-A2650145E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6DBCA8B-C456-44F4-A8C5-C2CE38D405FE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C05F0E6-E23D-4274-AD2C-B4858129E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FCD3FE8-46CB-417F-BA17-30E0A3166B2E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9691F5A-F3B0-4EBB-839C-1DCDB6DD2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353540-4130-4DFF-AE93-EAF0D90A524C}" type="datetime1">
              <a:rPr lang="ru-RU" smtClean="0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A84199-CAA8-4241-B8A4-77303BFFF4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achalka.com/test_shabl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427538" y="1268413"/>
            <a:ext cx="4506912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rgbClr val="085C16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214313" y="6356350"/>
            <a:ext cx="58054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bg1"/>
                </a:solidFill>
              </a:rPr>
              <a:t>Кривенко Татьяна Владимировна МОУ СОШ № 33 г. Волгоград 2013год</a:t>
            </a:r>
          </a:p>
        </p:txBody>
      </p:sp>
      <p:sp>
        <p:nvSpPr>
          <p:cNvPr id="8" name="Скругленный прямоугольник 7">
            <a:hlinkClick r:id="" action="ppaction://macro?name=wrk_start"/>
          </p:cNvPr>
          <p:cNvSpPr/>
          <p:nvPr/>
        </p:nvSpPr>
        <p:spPr>
          <a:xfrm>
            <a:off x="4211638" y="4005263"/>
            <a:ext cx="30003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Начать тест</a:t>
            </a:r>
          </a:p>
        </p:txBody>
      </p:sp>
      <p:sp>
        <p:nvSpPr>
          <p:cNvPr id="6150" name="Подзаголовок 2"/>
          <p:cNvSpPr>
            <a:spLocks/>
          </p:cNvSpPr>
          <p:nvPr/>
        </p:nvSpPr>
        <p:spPr bwMode="auto">
          <a:xfrm>
            <a:off x="357188" y="6000750"/>
            <a:ext cx="8572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000">
                <a:solidFill>
                  <a:srgbClr val="898989"/>
                </a:solidFill>
                <a:cs typeface="Arial" charset="0"/>
              </a:rPr>
              <a:t>Использован </a:t>
            </a:r>
            <a:r>
              <a:rPr lang="ru-RU" sz="1000" b="1">
                <a:solidFill>
                  <a:srgbClr val="898989"/>
                </a:solidFill>
                <a:cs typeface="Arial" charset="0"/>
                <a:hlinkClick r:id="rId2"/>
              </a:rPr>
              <a:t>шаблон создания тестов в </a:t>
            </a:r>
            <a:r>
              <a:rPr lang="en-US" sz="1000" b="1">
                <a:solidFill>
                  <a:srgbClr val="898989"/>
                </a:solidFill>
                <a:cs typeface="Arial" charset="0"/>
                <a:hlinkClick r:id="rId2"/>
              </a:rPr>
              <a:t>PowerPoint</a:t>
            </a:r>
            <a:endParaRPr lang="ru-RU" sz="1000" b="1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7" name="Рисунок 6" descr="C:\Users\uaer\Documents\география\6\3223218-d1b1bb8fd3da37af.jpg"/>
          <p:cNvPicPr/>
          <p:nvPr/>
        </p:nvPicPr>
        <p:blipFill>
          <a:blip r:embed="rId3" cstate="print"/>
          <a:srcRect l="47544" t="26067" r="2743" b="13708"/>
          <a:stretch>
            <a:fillRect/>
          </a:stretch>
        </p:blipFill>
        <p:spPr bwMode="auto">
          <a:xfrm>
            <a:off x="683568" y="620688"/>
            <a:ext cx="2736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779912" y="1124744"/>
            <a:ext cx="4968552" cy="19442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Географические</a:t>
            </a:r>
          </a:p>
          <a:p>
            <a:pPr algn="ctr" rtl="0"/>
            <a:r>
              <a:rPr lang="ru-RU" sz="3600" kern="10" spc="0" smtClean="0"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координаты</a:t>
            </a:r>
            <a:endParaRPr lang="ru-RU" sz="3600" kern="10" spc="0">
              <a:ln w="19050">
                <a:solidFill>
                  <a:srgbClr val="4E6128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42875"/>
            <a:ext cx="8964612" cy="1400175"/>
          </a:xfrm>
        </p:spPr>
        <p:txBody>
          <a:bodyPr/>
          <a:lstStyle/>
          <a:p>
            <a:pPr>
              <a:buNone/>
            </a:pPr>
            <a:r>
              <a:rPr lang="en-US" sz="4800" dirty="0" smtClean="0">
                <a:latin typeface="Arial" charset="0"/>
                <a:cs typeface="Arial" charset="0"/>
              </a:rPr>
              <a:t> </a:t>
            </a:r>
            <a:r>
              <a:rPr lang="ru-RU" sz="3200" dirty="0" smtClean="0"/>
              <a:t>Какое кругосветное путешествие короче? </a:t>
            </a: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543560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70° </a:t>
            </a:r>
            <a:r>
              <a:rPr lang="ru-RU" sz="2000" b="1" dirty="0" err="1" smtClean="0">
                <a:solidFill>
                  <a:srgbClr val="C00000"/>
                </a:solidFill>
              </a:rPr>
              <a:t>с.ш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75565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экватор</a:t>
            </a:r>
            <a:endParaRPr lang="ru-RU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131840" y="198884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50° </a:t>
            </a:r>
            <a:r>
              <a:rPr lang="ru-RU" sz="2000" b="1" dirty="0" err="1" smtClean="0">
                <a:solidFill>
                  <a:srgbClr val="C00000"/>
                </a:solidFill>
              </a:rPr>
              <a:t>с.ш</a:t>
            </a:r>
            <a:r>
              <a:rPr lang="ru-RU" sz="2000" b="1" dirty="0" smtClean="0">
                <a:solidFill>
                  <a:srgbClr val="C00000"/>
                </a:solidFill>
              </a:rPr>
              <a:t>.;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</a:t>
            </a:r>
            <a:r>
              <a:rPr lang="ru-RU" sz="1000" dirty="0" smtClean="0"/>
              <a:t>2013год</a:t>
            </a:r>
            <a:endParaRPr lang="ru-RU" sz="1000" dirty="0"/>
          </a:p>
        </p:txBody>
      </p:sp>
      <p:pic>
        <p:nvPicPr>
          <p:cNvPr id="24578" name="Picture 2" descr="C:\Users\uaer\Desktop\Михайловка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260350"/>
            <a:ext cx="9364662" cy="1400175"/>
          </a:xfrm>
        </p:spPr>
        <p:txBody>
          <a:bodyPr>
            <a:normAutofit/>
          </a:bodyPr>
          <a:lstStyle/>
          <a:p>
            <a:pPr marL="265176" indent="-265176">
              <a:buNone/>
              <a:defRPr/>
            </a:pPr>
            <a:r>
              <a:rPr lang="en-US" sz="5400" dirty="0" smtClean="0">
                <a:latin typeface="Arial" charset="0"/>
                <a:cs typeface="Arial" charset="0"/>
              </a:rPr>
              <a:t> </a:t>
            </a:r>
            <a:r>
              <a:rPr lang="ru-RU" sz="3200" dirty="0" smtClean="0"/>
              <a:t>Географическая широта изменяется… </a:t>
            </a: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75565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От 0°  до 90°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3276600" y="1989138"/>
            <a:ext cx="2232025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 0°  до 180°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940425" y="1989138"/>
            <a:ext cx="23114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От 0°до 360°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2013год</a:t>
            </a:r>
            <a:endParaRPr lang="ru-RU" sz="1000" dirty="0"/>
          </a:p>
        </p:txBody>
      </p:sp>
      <p:pic>
        <p:nvPicPr>
          <p:cNvPr id="25602" name="Picture 2" descr="C:\Users\uaer\Desktop\Михайловка\images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2876550" cy="15906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857250"/>
            <a:ext cx="8642350" cy="1400175"/>
          </a:xfrm>
        </p:spPr>
        <p:txBody>
          <a:bodyPr/>
          <a:lstStyle/>
          <a:p>
            <a:pPr>
              <a:buNone/>
            </a:pPr>
            <a:r>
              <a:rPr lang="ru-RU" sz="3200" smtClean="0"/>
              <a:t>Градусная сеть – это…</a:t>
            </a: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5795963" y="22764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Все параллели и меридианы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755650" y="234950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Все меридианы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348038" y="22764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Все параллели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2013год</a:t>
            </a:r>
            <a:endParaRPr lang="ru-RU" sz="1000" dirty="0"/>
          </a:p>
        </p:txBody>
      </p:sp>
      <p:pic>
        <p:nvPicPr>
          <p:cNvPr id="26626" name="Picture 2" descr="C:\Users\uaer\Desktop\Михайловка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2066925" cy="2209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787900" y="1052513"/>
            <a:ext cx="3735388" cy="1431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Верно: 13</a:t>
            </a:r>
            <a:b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 4</a:t>
            </a:r>
            <a:b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Отметка: 3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2636838"/>
            <a:ext cx="4143375" cy="328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Arial" charset="0"/>
                <a:cs typeface="Arial" charset="0"/>
              </a:rPr>
              <a:t>Верно: 10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Arial" charset="0"/>
                <a:cs typeface="Arial" charset="0"/>
              </a:rPr>
              <a:t>Ошибки: 0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Arial" charset="0"/>
                <a:cs typeface="Arial" charset="0"/>
              </a:rPr>
              <a:t>Отметка: 5</a:t>
            </a:r>
            <a:endParaRPr lang="ru-RU" sz="4800" smtClean="0"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wrk_repeat"/>
          </p:cNvPr>
          <p:cNvSpPr/>
          <p:nvPr/>
        </p:nvSpPr>
        <p:spPr>
          <a:xfrm>
            <a:off x="755650" y="4076700"/>
            <a:ext cx="22860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mtClean="0">
                <a:latin typeface="Arial" pitchFamily="34" charset="0"/>
                <a:cs typeface="Arial" pitchFamily="34" charset="0"/>
              </a:rPr>
              <a:t>Время: 0 мин. 46 сек.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 hidden="1">
            <a:hlinkClick r:id="" action="ppaction://macro?name=wrk_correct"/>
          </p:cNvPr>
          <p:cNvSpPr/>
          <p:nvPr/>
        </p:nvSpPr>
        <p:spPr>
          <a:xfrm>
            <a:off x="827088" y="5157788"/>
            <a:ext cx="2286000" cy="714375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500063" y="6357938"/>
            <a:ext cx="8429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Изображения  скопированы в сети интернет.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Сайт 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yandex.ru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(картинки)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95536" y="692696"/>
          <a:ext cx="4248472" cy="3185616"/>
        </p:xfrm>
        <a:graphic>
          <a:graphicData uri="http://schemas.openxmlformats.org/presentationml/2006/ole">
            <p:oleObj spid="_x0000_s2050" name="Presentation" r:id="rId3" imgW="4569414" imgH="3426544" progId="PowerPoint.Show.12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549275"/>
            <a:ext cx="8748712" cy="1136650"/>
          </a:xfrm>
        </p:spPr>
        <p:txBody>
          <a:bodyPr>
            <a:normAutofit fontScale="85000" lnSpcReduction="10000"/>
          </a:bodyPr>
          <a:lstStyle/>
          <a:p>
            <a:pPr marL="265176" indent="-265176">
              <a:buNone/>
              <a:defRPr/>
            </a:pPr>
            <a:r>
              <a:rPr lang="ru-RU" sz="3200" b="1" dirty="0" smtClean="0"/>
              <a:t>Географическими полюсами Земли являются:</a:t>
            </a:r>
            <a:br>
              <a:rPr lang="ru-RU" sz="3200" b="1" dirty="0" smtClean="0"/>
            </a:b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5795963" y="20605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Северный и Южный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971550" y="20605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Южный и Западный</a:t>
            </a: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419872" y="206084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Северный и Восточный</a:t>
            </a: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17410" name="Picture 2" descr="C:\Users\uaer\Desktop\Михайловка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2428875" cy="18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714375"/>
            <a:ext cx="8785225" cy="14001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b="1" dirty="0" smtClean="0"/>
              <a:t>Условная линия на географической карте, разделяющая Землю на Северное и Южное полушарие, называется:</a:t>
            </a:r>
            <a:br>
              <a:rPr lang="ru-RU" sz="3200" b="1" dirty="0" smtClean="0"/>
            </a:b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827088" y="213360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экватором</a:t>
            </a:r>
            <a:br>
              <a:rPr lang="ru-RU" sz="2000" b="1" dirty="0" smtClean="0">
                <a:solidFill>
                  <a:srgbClr val="A50021"/>
                </a:solidFill>
              </a:rPr>
            </a:b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580063" y="213360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Северным тропиком</a:t>
            </a: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131840" y="2133600"/>
            <a:ext cx="214501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нулевым меридианом</a:t>
            </a:r>
            <a:br>
              <a:rPr lang="ru-RU" sz="2000" b="1" dirty="0" smtClean="0">
                <a:solidFill>
                  <a:srgbClr val="A50021"/>
                </a:solidFill>
              </a:rPr>
            </a:b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2013год</a:t>
            </a:r>
            <a:endParaRPr lang="ru-RU" sz="1000" dirty="0"/>
          </a:p>
        </p:txBody>
      </p:sp>
      <p:pic>
        <p:nvPicPr>
          <p:cNvPr id="18434" name="Picture 2" descr="C:\Users\uaer\Desktop\Михайловка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2505075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549275"/>
            <a:ext cx="8713788" cy="140017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Длина окружности Земли по экватору:</a:t>
            </a:r>
            <a:br>
              <a:rPr lang="ru-RU" sz="3200" b="1" dirty="0" smtClean="0"/>
            </a:b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10247" name="Нижний колонтитул 6"/>
          <p:cNvSpPr>
            <a:spLocks noGrp="1"/>
          </p:cNvSpPr>
          <p:nvPr>
            <p:ph type="ftr" sz="quarter" idx="16"/>
          </p:nvPr>
        </p:nvSpPr>
        <p:spPr bwMode="auto">
          <a:xfrm>
            <a:off x="3132138" y="6021388"/>
            <a:ext cx="48244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Атамановка   2013год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132138" y="22050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40000 км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827088" y="22050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4400 км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508625" y="22050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400000 км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uaer\Desktop\Михайловка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357188"/>
            <a:ext cx="8856662" cy="140017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Географическая долгота бывает:</a:t>
            </a:r>
            <a:br>
              <a:rPr lang="ru-RU" sz="3200" b="1" dirty="0" smtClean="0"/>
            </a:b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97155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A5002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западной и восточной</a:t>
            </a:r>
            <a:br>
              <a:rPr lang="ru-RU" sz="2000" b="1" dirty="0" smtClean="0">
                <a:solidFill>
                  <a:srgbClr val="A50021"/>
                </a:solidFill>
              </a:rPr>
            </a:b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3419872" y="1988840"/>
            <a:ext cx="2000250" cy="114300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северной и южной </a:t>
            </a: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795963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южной и восточной</a:t>
            </a: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20482" name="Picture 2" descr="C:\Users\uaer\Desktop\Михайловка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620713"/>
            <a:ext cx="8391525" cy="10001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ru-RU" sz="3200" b="1" dirty="0" smtClean="0"/>
              <a:t>От нулевого меридиана отсчитывается:</a:t>
            </a:r>
            <a:br>
              <a:rPr lang="ru-RU" sz="3200" b="1" dirty="0" smtClean="0"/>
            </a:b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132138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западная и восточная </a:t>
            </a:r>
            <a:r>
              <a:rPr lang="ru-RU" sz="2000" b="1" dirty="0" smtClean="0">
                <a:solidFill>
                  <a:srgbClr val="A50021"/>
                </a:solidFill>
              </a:rPr>
              <a:t>долгота</a:t>
            </a:r>
            <a:r>
              <a:rPr lang="ru-RU" sz="2000" b="1" dirty="0" smtClean="0">
                <a:solidFill>
                  <a:srgbClr val="A50021"/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65150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северная и южная долгота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83568" y="198884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A50021"/>
                </a:solidFill>
              </a:rPr>
              <a:t>северная и южная широта </a:t>
            </a:r>
            <a:br>
              <a:rPr lang="ru-RU" sz="2000" b="1" dirty="0" smtClean="0">
                <a:solidFill>
                  <a:srgbClr val="A50021"/>
                </a:solidFill>
              </a:rPr>
            </a:b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21506" name="Picture 2" descr="C:\Users\uaer\Desktop\Михайловка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81128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620713"/>
            <a:ext cx="8391525" cy="1000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 smtClean="0"/>
              <a:t>Что является началом отсчета географической широты? </a:t>
            </a: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132138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экватор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65150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южный полюс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84213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нулевой меридиан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22530" name="Picture 2" descr="C:\Users\uaer\Desktop\Михайловка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1905000" cy="2171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549275"/>
            <a:ext cx="8424862" cy="1500188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Какую широту имеет экватор? </a:t>
            </a: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755650" y="22764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0°с.ш.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436096" y="2276872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45°ю.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ш</a:t>
            </a:r>
            <a:r>
              <a:rPr lang="ru-RU" sz="2000" b="1" i="1" dirty="0" smtClean="0">
                <a:solidFill>
                  <a:srgbClr val="C00000"/>
                </a:solidFill>
              </a:rPr>
              <a:t>.;   Б) 0°с.ш.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132138" y="22764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90°с. </a:t>
            </a:r>
            <a:r>
              <a:rPr lang="ru-RU" sz="2000" b="1" dirty="0" err="1" smtClean="0">
                <a:solidFill>
                  <a:srgbClr val="C00000"/>
                </a:solidFill>
              </a:rPr>
              <a:t>ш</a:t>
            </a:r>
            <a:r>
              <a:rPr lang="ru-RU" sz="2000" b="1" dirty="0" smtClean="0">
                <a:solidFill>
                  <a:srgbClr val="C00000"/>
                </a:solidFill>
              </a:rPr>
              <a:t>.; </a:t>
            </a:r>
            <a:r>
              <a:rPr lang="ru-RU" sz="2000" dirty="0" smtClean="0"/>
              <a:t> </a:t>
            </a:r>
            <a:r>
              <a:rPr lang="ru-RU" sz="2000" i="1" dirty="0" smtClean="0"/>
              <a:t> 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23554" name="Picture 2" descr="C:\Users\uaer\Desktop\Михайловка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41168"/>
            <a:ext cx="2647950" cy="17240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228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Эркер</vt:lpstr>
      <vt:lpstr>Presentation</vt:lpstr>
      <vt:lpstr>Слайд 1</vt:lpstr>
      <vt:lpstr>Верно: 13 Ошибки: 4 Отметка: 3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от 1 до 10</dc:title>
  <dc:subject>парные согласные</dc:subject>
  <dc:creator>lnbobr</dc:creator>
  <dc:description>тест с автоматическим выставлением отметки</dc:description>
  <cp:lastModifiedBy>uaer</cp:lastModifiedBy>
  <cp:revision>6</cp:revision>
  <dcterms:created xsi:type="dcterms:W3CDTF">2013-08-20T12:18:47Z</dcterms:created>
  <dcterms:modified xsi:type="dcterms:W3CDTF">2013-10-17T18:49:33Z</dcterms:modified>
  <cp:category>русский язык</cp:category>
</cp:coreProperties>
</file>