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6F5-22B3-4B7B-9584-3F8158AF611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079-D61D-436A-9213-BB41C154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6F5-22B3-4B7B-9584-3F8158AF611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079-D61D-436A-9213-BB41C154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6F5-22B3-4B7B-9584-3F8158AF611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079-D61D-436A-9213-BB41C154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8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6F5-22B3-4B7B-9584-3F8158AF611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079-D61D-436A-9213-BB41C154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0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6F5-22B3-4B7B-9584-3F8158AF611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079-D61D-436A-9213-BB41C154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0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6F5-22B3-4B7B-9584-3F8158AF611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079-D61D-436A-9213-BB41C154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7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6F5-22B3-4B7B-9584-3F8158AF611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079-D61D-436A-9213-BB41C154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8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6F5-22B3-4B7B-9584-3F8158AF611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079-D61D-436A-9213-BB41C154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1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6F5-22B3-4B7B-9584-3F8158AF611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079-D61D-436A-9213-BB41C154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5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6F5-22B3-4B7B-9584-3F8158AF611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079-D61D-436A-9213-BB41C154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9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6F5-22B3-4B7B-9584-3F8158AF611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079-D61D-436A-9213-BB41C154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1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7F6F5-22B3-4B7B-9584-3F8158AF611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2E079-D61D-436A-9213-BB41C1549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18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54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ngsanaUPC" panose="02020603050405020304" pitchFamily="18" charset="-34"/>
              </a:rPr>
              <a:t>ЧТО УНИЧТОЖИЛ ЧЕЛОВЕК НА ПЛАНЕТЕ ЗЕМЛЯ...</a:t>
            </a:r>
            <a:r>
              <a:rPr lang="ru-RU" sz="5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ngsanaUPC" panose="02020603050405020304" pitchFamily="18" charset="-34"/>
              </a:rPr>
              <a:t/>
            </a:r>
            <a:br>
              <a:rPr lang="ru-RU" sz="5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ngsanaUPC" panose="02020603050405020304" pitchFamily="18" charset="-34"/>
              </a:rPr>
            </a:b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117380"/>
            <a:ext cx="4464496" cy="13359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1800" b="1" dirty="0">
                <a:solidFill>
                  <a:srgbClr val="FF0000"/>
                </a:solidFill>
              </a:rPr>
              <a:t>Подготовила: </a:t>
            </a:r>
            <a:r>
              <a:rPr lang="ru-RU" altLang="ru-RU" sz="1800" b="1" dirty="0" err="1">
                <a:solidFill>
                  <a:srgbClr val="FF0000"/>
                </a:solidFill>
              </a:rPr>
              <a:t>Овчарова</a:t>
            </a:r>
            <a:r>
              <a:rPr lang="ru-RU" altLang="ru-RU" sz="1800" b="1" dirty="0">
                <a:solidFill>
                  <a:srgbClr val="FF0000"/>
                </a:solidFill>
              </a:rPr>
              <a:t> Н.В.,</a:t>
            </a:r>
          </a:p>
          <a:p>
            <a:pPr>
              <a:defRPr/>
            </a:pPr>
            <a:r>
              <a:rPr lang="ru-RU" altLang="ru-RU" sz="1800" b="1" dirty="0">
                <a:solidFill>
                  <a:srgbClr val="FF0000"/>
                </a:solidFill>
              </a:rPr>
              <a:t>МОБУ СОШ№2,г. Тында, </a:t>
            </a:r>
          </a:p>
          <a:p>
            <a:pPr>
              <a:defRPr/>
            </a:pPr>
            <a:r>
              <a:rPr lang="ru-RU" altLang="ru-RU" sz="1800" b="1" dirty="0">
                <a:solidFill>
                  <a:srgbClr val="FF0000"/>
                </a:solidFill>
              </a:rPr>
              <a:t>2013 год.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95866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671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*За последние 50 лет человек уничтожил четверть всех видов птиц, 11% остальных — на грани вымирания.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1" y="1069344"/>
            <a:ext cx="7466688" cy="560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2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Вымирание, кроме того, угрожает 18% всех видов млекопитающих, 5% рыб и 8% видов растений.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98" name="Picture 2" descr="C:\Users\Илья\Desktop\павлины\Mamm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47046"/>
            <a:ext cx="7541587" cy="569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1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*В общей сложности 30% всех известных ресурсов планеты израсходованы, тем временем население планеты неуклонно растет…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3" y="1388969"/>
            <a:ext cx="4086717" cy="255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Илья\Desktop\павлины\Social-Movements-in-the-Global-South-Indian-W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74049"/>
            <a:ext cx="4806800" cy="33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5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Это всего лишь поверхностно, если копать глубже то картина будет еще ужаснее.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8" y="1412775"/>
            <a:ext cx="8891824" cy="500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66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95"/>
            <a:ext cx="39604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Verdana"/>
              </a:rPr>
              <a:t>22 апреля - </a:t>
            </a:r>
            <a:r>
              <a:rPr lang="ru-RU" sz="2400" b="1" dirty="0">
                <a:solidFill>
                  <a:srgbClr val="FFFF00"/>
                </a:solidFill>
                <a:latin typeface="Verdana"/>
              </a:rPr>
              <a:t>Международный день Земли - праздник чистой Воды, Земли и Воздуха. День напоминания о страшных экологических катастрофах, день когда каждый человек может задуматься над тем, что он может сделать в решении экологических проблем, поборов равнодушие в себе</a:t>
            </a:r>
            <a:r>
              <a:rPr lang="ru-RU" sz="2400" b="1" dirty="0" smtClean="0">
                <a:solidFill>
                  <a:srgbClr val="FFFF00"/>
                </a:solidFill>
                <a:latin typeface="Verdana"/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Илья\Desktop\павлины\97096109_1262699327_dem2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1767" r="2993"/>
          <a:stretch/>
        </p:blipFill>
        <p:spPr bwMode="auto">
          <a:xfrm>
            <a:off x="4067944" y="252017"/>
            <a:ext cx="4895607" cy="633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</a:rPr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http</a:t>
            </a:r>
            <a:r>
              <a:rPr lang="en-US" sz="1800" dirty="0">
                <a:solidFill>
                  <a:prstClr val="black"/>
                </a:solidFill>
                <a:latin typeface="Arial" charset="0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www.liv</a:t>
            </a:r>
            <a:r>
              <a:rPr lang="en-US" sz="1800" dirty="0">
                <a:solidFill>
                  <a:prstClr val="black"/>
                </a:solidFill>
                <a:latin typeface="Arial" charset="0"/>
              </a:rPr>
              <a:t>einternet.ru/users/4799833/post307962143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http</a:t>
            </a:r>
            <a:r>
              <a:rPr lang="en-US" sz="1800" dirty="0">
                <a:solidFill>
                  <a:prstClr val="black"/>
                </a:solidFill>
                <a:latin typeface="Arial" charset="0"/>
              </a:rPr>
              <a:t>://photo.99px.ru/photos/tags/ptici/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http</a:t>
            </a:r>
            <a:r>
              <a:rPr lang="en-US" sz="1800" dirty="0">
                <a:solidFill>
                  <a:prstClr val="black"/>
                </a:solidFill>
                <a:latin typeface="Arial" charset="0"/>
              </a:rPr>
              <a:t>://images.yandex.ru/yandsearch?text=%D1%84%D0%BE%D1%82%D0%BE%20%D0%BF%D1%82%D0%B8%D1%86&amp;img_url=http%3A%2F%2Fi043.radikal.ru%2F0910%2Fd3%2F8720651e3993.jpg&amp;pos=1&amp;rpt=simage&amp;lr=11391&amp;noreask=1&amp;source=wiz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http://www.liveinternet.ru/users/blizki_k_idealu/rubric/3664997/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7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*Человечество за последние 50 лет уничтожило 90% всех мировых запасов крупной рыбы.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08"/>
          <a:stretch/>
        </p:blipFill>
        <p:spPr bwMode="auto">
          <a:xfrm>
            <a:off x="550390" y="1484783"/>
            <a:ext cx="4894865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*22% известных рыболовных районов океана были совсем истощены или перегружены излишне усердной эксплуатацией, а еще 44% находились на грани истощения.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647824"/>
            <a:ext cx="4525471" cy="307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232" y="3429000"/>
            <a:ext cx="4890495" cy="316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7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39"/>
            <a:ext cx="87129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Вылавливая съедобные виды рыбы, мы ежегодно выбрасываем из сетей обратно в море 27 миллионов тонн другой живности — как правило, уже в нежизнеспособном состоянии.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084" y="2066077"/>
            <a:ext cx="7055308" cy="467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52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*Морское дно во многих районах океана так пропахано тралами, что на нём уже ничто жить не может.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340768"/>
            <a:ext cx="403020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104456" cy="274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49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101" y="11663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*Коралловые рифы, самая разнообразная из водных систем на Земле, страдают от истощения рыбных запасов, загрязнения, эпидемических заболеваний и роста температур.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2" name="Picture 2" descr="C:\Users\Илья\Desktop\павлины\i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54" y="1686292"/>
            <a:ext cx="5107920" cy="38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863429"/>
            <a:ext cx="3698701" cy="277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12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9273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*За последние 50 лет человек уничтожил 70% мировых лесов.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5" y="764704"/>
            <a:ext cx="496301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19306"/>
            <a:ext cx="4537472" cy="30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57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260648"/>
            <a:ext cx="35017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*Более 45 тысяч озер.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2728"/>
            <a:ext cx="4896524" cy="30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04964"/>
            <a:ext cx="4656517" cy="3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39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734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*Ежегодно химическая промышленность выпускает более ста миллионов тонн 70 000 различных органических соединений, и ежегодно к ассортименту добавляется около тысячи новых веществ. Лишь малая доля этих химикатов основательно проверена на безвредность для человека и окружающей среды.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7606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355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331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ЧТО УНИЧТОЖИЛ ЧЕЛОВЕК НА ПЛАНЕТЕ ЗЕМЛЯ...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33</cp:revision>
  <dcterms:created xsi:type="dcterms:W3CDTF">2014-01-17T09:28:36Z</dcterms:created>
  <dcterms:modified xsi:type="dcterms:W3CDTF">2014-01-17T12:18:37Z</dcterms:modified>
</cp:coreProperties>
</file>