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878265216847892E-2"/>
          <c:y val="3.6332074213976225E-2"/>
          <c:w val="0.59599475065616803"/>
          <c:h val="0.872739880753990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Черновики не использую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 ты используешь черновики?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качестве черновиков использую тетради, но, не дописав до конца, выбрасываю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 ты используешь черновики?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 тетради исписываю до конца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 ты используешь черновики?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979776"/>
        <c:axId val="93981312"/>
        <c:axId val="0"/>
      </c:bar3DChart>
      <c:catAx>
        <c:axId val="93979776"/>
        <c:scaling>
          <c:orientation val="minMax"/>
        </c:scaling>
        <c:delete val="0"/>
        <c:axPos val="b"/>
        <c:majorTickMark val="out"/>
        <c:minorTickMark val="none"/>
        <c:tickLblPos val="nextTo"/>
        <c:crossAx val="93981312"/>
        <c:crosses val="autoZero"/>
        <c:auto val="1"/>
        <c:lblAlgn val="ctr"/>
        <c:lblOffset val="100"/>
        <c:noMultiLvlLbl val="0"/>
      </c:catAx>
      <c:valAx>
        <c:axId val="93981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979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26984126984125"/>
          <c:y val="0.11473431793675865"/>
          <c:w val="0.30682539682539683"/>
          <c:h val="0.785149913511712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76767811239365"/>
          <c:y val="3.1235643487059997E-2"/>
          <c:w val="0.54483350030073285"/>
          <c:h val="0.888524393930939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 что её экономить? Её много, всем хватит.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Экономно ли ты относишься к бумаге?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смотря на то, что бумаги много, её экономлю.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Экономно ли ты относишься к бумаге?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 этом не задумываюсь.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Экономно ли ты относишься к бумаге?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028544"/>
        <c:axId val="94030080"/>
        <c:axId val="0"/>
      </c:bar3DChart>
      <c:catAx>
        <c:axId val="94028544"/>
        <c:scaling>
          <c:orientation val="minMax"/>
        </c:scaling>
        <c:delete val="0"/>
        <c:axPos val="b"/>
        <c:majorTickMark val="out"/>
        <c:minorTickMark val="none"/>
        <c:tickLblPos val="nextTo"/>
        <c:crossAx val="94030080"/>
        <c:crosses val="autoZero"/>
        <c:auto val="1"/>
        <c:lblAlgn val="ctr"/>
        <c:lblOffset val="100"/>
        <c:noMultiLvlLbl val="0"/>
      </c:catAx>
      <c:valAx>
        <c:axId val="94030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28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Догадываюсь.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Знаешь ли ты, из чего делают бумагу?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Знаю.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Знаешь ли ты, из чего делают бумагу?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задумывался.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Знаешь ли ты, из чего делают бумагу?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022720"/>
        <c:axId val="139024256"/>
        <c:axId val="0"/>
      </c:bar3DChart>
      <c:catAx>
        <c:axId val="139022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9024256"/>
        <c:crosses val="autoZero"/>
        <c:auto val="1"/>
        <c:lblAlgn val="ctr"/>
        <c:lblOffset val="100"/>
        <c:noMultiLvlLbl val="0"/>
      </c:catAx>
      <c:valAx>
        <c:axId val="13902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022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Как ты думаешь, производство  и утилизация бумаги ухудшает экологическую обстановку.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Как ты думаешь, производство  и утилизация бумаги ухудшает экологическую обстановку.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знаю.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Как ты думаешь, производство  и утилизация бумаги ухудшает экологическую обстановку.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26784"/>
        <c:axId val="4728320"/>
        <c:axId val="0"/>
      </c:bar3DChart>
      <c:catAx>
        <c:axId val="4726784"/>
        <c:scaling>
          <c:orientation val="minMax"/>
        </c:scaling>
        <c:delete val="0"/>
        <c:axPos val="b"/>
        <c:majorTickMark val="out"/>
        <c:minorTickMark val="none"/>
        <c:tickLblPos val="nextTo"/>
        <c:crossAx val="4728320"/>
        <c:crosses val="autoZero"/>
        <c:auto val="1"/>
        <c:lblAlgn val="ctr"/>
        <c:lblOffset val="100"/>
        <c:noMultiLvlLbl val="0"/>
      </c:catAx>
      <c:valAx>
        <c:axId val="472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26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997267016199472E-2"/>
          <c:y val="4.4828640895513014E-2"/>
          <c:w val="0.64945519318063261"/>
          <c:h val="0.835555361468513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задумывался.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Ты знаком с прблемой утилизация отходов? В чём она заключается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Знают об этой проблеме и о её последствиях.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Ты знаком с прблемой утилизация отходов? В чём она заключается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знаком с проблемой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Ты знаком с прблемой утилизация отходов? В чём она заключается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87584"/>
        <c:axId val="4789376"/>
        <c:axId val="0"/>
      </c:bar3DChart>
      <c:catAx>
        <c:axId val="478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4789376"/>
        <c:crosses val="autoZero"/>
        <c:auto val="1"/>
        <c:lblAlgn val="ctr"/>
        <c:lblOffset val="100"/>
        <c:noMultiLvlLbl val="0"/>
      </c:catAx>
      <c:valAx>
        <c:axId val="478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87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68977974523518"/>
          <c:y val="0.22363453149094867"/>
          <c:w val="0.27906275634508421"/>
          <c:h val="0.535194060384161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7D968E-F446-4A28-890D-407EF65D661F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6B71E7-1F28-4A9C-9B6D-85B814ED66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501008"/>
            <a:ext cx="5637010" cy="88211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Работа учениц 5 «б» класса </a:t>
            </a:r>
            <a:r>
              <a:rPr lang="ru-RU" dirty="0" err="1" smtClean="0"/>
              <a:t>Каюмовой</a:t>
            </a:r>
            <a:r>
              <a:rPr lang="ru-RU" dirty="0" smtClean="0"/>
              <a:t> </a:t>
            </a:r>
            <a:r>
              <a:rPr lang="ru-RU" dirty="0" err="1" smtClean="0"/>
              <a:t>Нигины</a:t>
            </a:r>
            <a:r>
              <a:rPr lang="ru-RU" dirty="0"/>
              <a:t>,</a:t>
            </a:r>
            <a:r>
              <a:rPr lang="ru-RU" dirty="0" smtClean="0"/>
              <a:t> Назаровой Анны, </a:t>
            </a:r>
            <a:r>
              <a:rPr lang="ru-RU" dirty="0" err="1" smtClean="0"/>
              <a:t>Овчинниковой</a:t>
            </a:r>
            <a:r>
              <a:rPr lang="ru-RU" dirty="0" smtClean="0"/>
              <a:t> Кристины.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 Носители информации (</a:t>
            </a:r>
            <a:r>
              <a:rPr lang="ru-RU" sz="3200" dirty="0" smtClean="0"/>
              <a:t>результаты анкетирования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9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1430689"/>
              </p:ext>
            </p:extLst>
          </p:nvPr>
        </p:nvGraphicFramePr>
        <p:xfrm>
          <a:off x="611560" y="548680"/>
          <a:ext cx="8001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96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4212472"/>
              </p:ext>
            </p:extLst>
          </p:nvPr>
        </p:nvGraphicFramePr>
        <p:xfrm>
          <a:off x="539552" y="836712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14109238"/>
              </p:ext>
            </p:extLst>
          </p:nvPr>
        </p:nvGraphicFramePr>
        <p:xfrm>
          <a:off x="467544" y="332655"/>
          <a:ext cx="8352928" cy="576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9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07831172"/>
              </p:ext>
            </p:extLst>
          </p:nvPr>
        </p:nvGraphicFramePr>
        <p:xfrm>
          <a:off x="323528" y="404664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87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87811868"/>
              </p:ext>
            </p:extLst>
          </p:nvPr>
        </p:nvGraphicFramePr>
        <p:xfrm>
          <a:off x="827584" y="548680"/>
          <a:ext cx="7821488" cy="5793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690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</TotalTime>
  <Words>23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 Носители информации (результаты анкетирования)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Носители информации</dc:title>
  <dc:creator>4</dc:creator>
  <cp:lastModifiedBy>Ирина</cp:lastModifiedBy>
  <cp:revision>9</cp:revision>
  <dcterms:created xsi:type="dcterms:W3CDTF">2013-02-14T11:16:28Z</dcterms:created>
  <dcterms:modified xsi:type="dcterms:W3CDTF">2014-01-18T04:56:57Z</dcterms:modified>
</cp:coreProperties>
</file>