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60" r:id="rId4"/>
    <p:sldId id="261" r:id="rId5"/>
    <p:sldId id="262" r:id="rId6"/>
    <p:sldId id="263" r:id="rId7"/>
    <p:sldId id="272" r:id="rId8"/>
    <p:sldId id="264" r:id="rId9"/>
    <p:sldId id="275" r:id="rId10"/>
    <p:sldId id="273" r:id="rId11"/>
    <p:sldId id="276" r:id="rId12"/>
    <p:sldId id="278" r:id="rId13"/>
    <p:sldId id="284" r:id="rId14"/>
    <p:sldId id="279" r:id="rId15"/>
    <p:sldId id="283" r:id="rId16"/>
    <p:sldId id="282" r:id="rId17"/>
    <p:sldId id="26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333399"/>
    <a:srgbClr val="0043D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05" autoAdjust="0"/>
    <p:restoredTop sz="94709" autoAdjust="0"/>
  </p:normalViewPr>
  <p:slideViewPr>
    <p:cSldViewPr>
      <p:cViewPr varScale="1">
        <p:scale>
          <a:sx n="104" d="100"/>
          <a:sy n="104" d="100"/>
        </p:scale>
        <p:origin x="-1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9B953E-AAEB-460A-A107-473C4BABE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215A42-DCAC-4EAE-B62D-599AFACFE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B8BAD0-97D0-495D-A38A-735F9DC6FA31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C7BCF-EE8E-4883-A11D-AA23CBA5BAA1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Добавить фото Даши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4AEE0-0D50-4EE4-BB26-8EA75C3142C3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265C95-C879-439D-82BF-107492C89651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97EBD-D682-47B9-B559-E077E0689BAC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DA86F-31ED-4B25-851A-9B7A3059BAA5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2876E-6268-443D-BC23-E7BB70FD18EC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Написать результаты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98585-10C9-4EE9-8E0B-88B15CE7A7F0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86448-2314-44AF-8B4C-3F7C51755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21EB-83D7-48C8-958C-F89A75ECF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1B6A5-4E88-4144-8E0B-0B68E3FAD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ABA89-C7FC-459A-AF16-23CF7342D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6F43D-7BBF-4BB3-8B28-8B29C0C30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6D19C-2F87-4AEA-B22A-DD4349DD5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45F69-1575-477F-8763-3C810F90A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0B832-5DCB-494B-9982-718C94B9F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7742C-D90B-4399-B24B-9D67B7BE8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CF72-E532-4087-9A1F-F5F4D6850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588B7-AEF7-400E-9C47-7506F3513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103C9-0562-4825-A28B-1AE3FF410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AC863EE-91EC-42C8-82A8-FDEDA51D5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advClick="0" advTm="1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1000108"/>
            <a:ext cx="8686800" cy="40719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Презентация проекта : «Чистая вода». ГБОУ  СОШ  № 448  ДО г.Москвы.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Главная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цель нашего проекта –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Привлечение учащихся школы и членов их семей к водосберегающей программе в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быту.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Главная задача проекта- создание водосберегающей программы в быту.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428625" y="1214438"/>
            <a:ext cx="8229600" cy="47085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sz="3600" smtClean="0">
                <a:solidFill>
                  <a:srgbClr val="0B5395"/>
                </a:solidFill>
              </a:rPr>
              <a:t>На основании проведенного опроса мы выяснили, что необходимо продолжить работу по привлечению большего количества учащихся нашей школы и членов их семей к максимальной экономии воды в быту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xit" presetSubtype="0" fill="hold" grpId="1" nodeType="after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49155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70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Ежегодный окружной экологический фестиваль «Рассвет»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428625" y="1785938"/>
            <a:ext cx="8229600" cy="4708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      В этом году мы впервые приняли участие в фестивале «Рассвет», который проходил в январе 2009 года на базе ГОУ СОШ №399 ВОУО ДО г.Москвы. Мы узнали очень многое о проектах других школ, познакомились с интересными идеями и проектами. Конкурс произвел очень сильное впечатление, было много ярких незабываемых выступлений. Мы думаем, что наш проект, как и другие, принесет свои результаты в деле сохранения окружающей среды.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      Мы стали победителями данного фестиваля и надеемся, что и в дальнейшем работа в аналогичных проектах будет приносить нам радость новых открытий.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" presetClass="exit" presetSubtype="1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xit" presetSubtype="12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xit" presetSubtype="12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49155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>
          <a:xfrm>
            <a:off x="539750" y="188913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Операция «</a:t>
            </a:r>
            <a:r>
              <a:rPr lang="ru-RU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Мойдодыр</a:t>
            </a:r>
            <a:r>
              <a:rPr lang="ru-RU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179388" y="1484313"/>
            <a:ext cx="8569325" cy="49244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В марте 2009 года в ходе нашей работы мы провели викторины и беседы среди учащихся нашей школы. Ребята с большим интересом приняли участие в веселых соревнованиях, где показали свои знания о воде и ее значении.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Родник иссяк, ручей ослаб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Вода из крана кап, кап, кап…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Мелеют реки и моря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Не тратьте воду зря, зря, зря…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А то пройдет немного лет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И нет водицы, нет, нет, нет…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10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10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0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7" dur="2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20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20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5120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6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4400" y="3430800"/>
            <a:ext cx="4569600" cy="3427200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6" name="Рисунок 5" descr="IMG_06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30800"/>
            <a:ext cx="4569600" cy="3427200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7" name="Рисунок 6" descr="IMG_06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4400" y="0"/>
            <a:ext cx="4569600" cy="3427200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8" name="Рисунок 7" descr="IMG_06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569600" cy="3427200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5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xfrm>
            <a:off x="285720" y="274638"/>
            <a:ext cx="8643998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70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викторины «Что я знаю о воде»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179388" y="1600200"/>
            <a:ext cx="8507412" cy="4997450"/>
          </a:xfrm>
        </p:spPr>
        <p:txBody>
          <a:bodyPr/>
          <a:lstStyle/>
          <a:p>
            <a:pPr>
              <a:lnSpc>
                <a:spcPct val="90000"/>
              </a:lnSpc>
              <a:buSzPct val="70000"/>
              <a:buFont typeface="Wingdings" pitchFamily="2" charset="2"/>
              <a:buChar char="v"/>
            </a:pPr>
            <a:r>
              <a:rPr lang="ru-RU" sz="2000" smtClean="0"/>
              <a:t>В каких состояниях вода встречается в природе?</a:t>
            </a:r>
          </a:p>
          <a:p>
            <a:pPr>
              <a:lnSpc>
                <a:spcPct val="90000"/>
              </a:lnSpc>
              <a:buSzPct val="70000"/>
              <a:buFont typeface="Wingdings" pitchFamily="2" charset="2"/>
              <a:buChar char="v"/>
            </a:pPr>
            <a:r>
              <a:rPr lang="ru-RU" sz="2000" smtClean="0"/>
              <a:t>Когда был построен первый Московский водопровод? (при князе Иване Калите, в 1339 году, воду брали из Москвы-реки, действовал во время осады города, был деревянным)</a:t>
            </a:r>
          </a:p>
          <a:p>
            <a:pPr>
              <a:lnSpc>
                <a:spcPct val="90000"/>
              </a:lnSpc>
              <a:buSzPct val="70000"/>
              <a:buFont typeface="Wingdings" pitchFamily="2" charset="2"/>
              <a:buChar char="v"/>
            </a:pPr>
            <a:r>
              <a:rPr lang="ru-RU" sz="2000" smtClean="0"/>
              <a:t>Как называются башни Кремля, с которыми связаны одни из первых водопроводов?(Арсенальная и Водовзводная)</a:t>
            </a:r>
          </a:p>
          <a:p>
            <a:pPr>
              <a:lnSpc>
                <a:spcPct val="90000"/>
              </a:lnSpc>
              <a:buSzPct val="70000"/>
              <a:buFont typeface="Wingdings" pitchFamily="2" charset="2"/>
              <a:buChar char="v"/>
            </a:pPr>
            <a:r>
              <a:rPr lang="ru-RU" sz="2000" smtClean="0"/>
              <a:t>Почему москвичи в средние века часто болели кишечно-желудочными заболеваниями?(Колодец часто находился рядом с выгребной ямой)</a:t>
            </a:r>
          </a:p>
          <a:p>
            <a:pPr>
              <a:lnSpc>
                <a:spcPct val="90000"/>
              </a:lnSpc>
              <a:buSzPct val="70000"/>
              <a:buFont typeface="Wingdings" pitchFamily="2" charset="2"/>
              <a:buChar char="v"/>
            </a:pPr>
            <a:r>
              <a:rPr lang="ru-RU" sz="2000" smtClean="0"/>
              <a:t>Как называются водохранилища, обеспечивающие Москву питьевой водой?(Иваньковское, Икшинское, Химкинское, Учинское, Пяловское, Пироговское, Акуловское)</a:t>
            </a:r>
          </a:p>
          <a:p>
            <a:pPr>
              <a:lnSpc>
                <a:spcPct val="90000"/>
              </a:lnSpc>
              <a:buSzPct val="70000"/>
              <a:buFont typeface="Wingdings" pitchFamily="2" charset="2"/>
              <a:buChar char="v"/>
            </a:pPr>
            <a:r>
              <a:rPr lang="ru-RU" sz="2000" smtClean="0"/>
              <a:t>Главная река города Москвы? В какой части она имеет самое сильное загрязнение? (Москва-река, наибольшее загрязнение в нижнем течении при выходе за черту города)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/>
              <a:t>Эти и другие вопросы мы предложили учащимся на викторинах.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26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6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6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6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6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6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6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6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52227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69600" cy="3427200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5" name="Рисунок 4" descr="IMG_06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4400" y="3430800"/>
            <a:ext cx="4569600" cy="3427200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" name="Рисунок 5" descr="IMG_06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4400" y="0"/>
            <a:ext cx="4569600" cy="3427200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7" name="Рисунок 6" descr="P41012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30800"/>
            <a:ext cx="4569600" cy="3427200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xit" presetSubtype="3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3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3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3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70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Водосберегающая программа проекта «Чистая вода»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357188" y="1714500"/>
            <a:ext cx="8572500" cy="53578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smtClean="0"/>
              <a:t>Уменьшение расходования воды при мытье посуды, фруктов, овощей, умывании. (мытье посуды в специальном тазике, фрукты и овощи моем не под проточной водой, а в специальной таре и споласкиваем в дуршлаге, при чистке зубов используем специальный стаканчик для ополаскивания, а воду при этом закрываем)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smtClean="0"/>
              <a:t>Необходимо прекратить какие-либо утечки воды из неисправной сантехники(проводить профилактический осмотр и в случае необходимости ремонт)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smtClean="0"/>
              <a:t>Не оставлять водопроводный кран открытым, если в этом нет необходимости(разговор по телефону, неожиданный звонок в дверь, в случае временного отключения воды и т.д.)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smtClean="0"/>
              <a:t>Не загрязнять водоемы бытовыми и другими отходами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smtClean="0"/>
              <a:t>Привлекать к водосбережению членов своей семьи, своих друзей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smtClean="0"/>
              <a:t>Вместо хорошо наполненной ванны можно принять душ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/>
              <a:t>Приглашаем к участию в разработке данной программы всех желающих!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8" presetClass="exit" presetSubtype="16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xit" presetSubtype="16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xit" presetSubtype="16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xit" presetSubtype="16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2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xit" presetSubtype="16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xit" presetSubtype="16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20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  <p:bldP spid="55299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Наши планы на будущее: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400" dirty="0" smtClean="0"/>
              <a:t>Продолжить проведение мини-викторин «Что ты знаешь о воде» среди учащихся СОШ №448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dirty="0" smtClean="0"/>
              <a:t>Продолжить проведение конкурса плаката на тему «Подумай о воде»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dirty="0" smtClean="0"/>
              <a:t>Провести творческий конкурс в рамках проекта – 22 марта в Международный день воды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dirty="0" smtClean="0"/>
              <a:t>Привлечь к водосберегающей программе как можно большее число людей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dirty="0" smtClean="0"/>
              <a:t>Активизировать рекламу проекта «Чистая вода»</a:t>
            </a:r>
          </a:p>
        </p:txBody>
      </p:sp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xit" presetSubtype="2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6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12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12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12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5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Участники проекта : научный руководитель учитель географии высшей категории Орлова Е.А.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214313" y="1285875"/>
            <a:ext cx="4038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dirty="0" smtClean="0"/>
              <a:t>Галкина Алёна – главный технический редактор, исследователь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2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000" dirty="0" err="1" smtClean="0"/>
              <a:t>Залётова</a:t>
            </a:r>
            <a:r>
              <a:rPr lang="ru-RU" sz="2000" dirty="0" smtClean="0"/>
              <a:t> Наталья – идейный вдохновитель проекта, исследователь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2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000" dirty="0" smtClean="0"/>
              <a:t>Яшина Дарья – литературный редактор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2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000" dirty="0" err="1" smtClean="0"/>
              <a:t>Кучин</a:t>
            </a:r>
            <a:r>
              <a:rPr lang="ru-RU" sz="2000" dirty="0" smtClean="0"/>
              <a:t> Даниил – помощник технического редактора </a:t>
            </a:r>
          </a:p>
        </p:txBody>
      </p:sp>
      <p:pic>
        <p:nvPicPr>
          <p:cNvPr id="11" name="Рисунок 10" descr="Залётов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1285860"/>
            <a:ext cx="1611324" cy="2071702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2" name="Рисунок 11" descr="Кучи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3714752"/>
            <a:ext cx="1612800" cy="2073600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9" name="Рисунок 18" descr="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1285860"/>
            <a:ext cx="1605747" cy="2071702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" name="Рисунок 8" descr="Яшина.JP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4" y="3714752"/>
            <a:ext cx="1605600" cy="2073600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uild="p"/>
      <p:bldP spid="7174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Rectangle 1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Актуальность темы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idx="1"/>
          </p:nvPr>
        </p:nvSpPr>
        <p:spPr>
          <a:xfrm>
            <a:off x="285750" y="1857375"/>
            <a:ext cx="8401050" cy="47085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     В результате исследования темы «Экологические проблемы мира» мы установили, что проблема загрязнения воды, в том числе в быту, является актуальной для всего человечества. Поэтому мы решили начать с малого и привлечь к водосберегающей программе население нашего микрорайона</a:t>
            </a:r>
          </a:p>
        </p:txBody>
      </p:sp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9" presetClass="exit" presetSubtype="0" accel="10000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exit" presetSubtype="0" accel="10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build="p"/>
      <p:bldP spid="1025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Сбор информации для проекта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2214563"/>
            <a:ext cx="8229600" cy="4308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mtClean="0"/>
              <a:t>Мы посетили Музей воды в г.Москве, где узнали много интересной информации, которую использовали в своей работе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mtClean="0"/>
              <a:t>Мы добывали информацию в интернете, в научно-популярной литературе, в беседах с нашим руководителем и учителями школы</a:t>
            </a:r>
          </a:p>
        </p:txBody>
      </p:sp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12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6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5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Ход работы над проектом.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Подготовительный этап: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/>
              <a:t>Выбор темы, установление её </a:t>
            </a:r>
            <a:r>
              <a:rPr lang="ru-RU" dirty="0" smtClean="0"/>
              <a:t>актуальности</a:t>
            </a:r>
            <a:endParaRPr lang="ru-RU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/>
              <a:t>Сбор информации из различных </a:t>
            </a:r>
            <a:r>
              <a:rPr lang="ru-RU" dirty="0" smtClean="0"/>
              <a:t>источников</a:t>
            </a:r>
            <a:endParaRPr lang="ru-RU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/>
              <a:t>Посещение Музея </a:t>
            </a:r>
            <a:r>
              <a:rPr lang="ru-RU" dirty="0" smtClean="0"/>
              <a:t>воды</a:t>
            </a:r>
            <a:endParaRPr lang="ru-RU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/>
              <a:t>Посещение лаборатории качества воды в АГТУ Мосводоканала (планируется)</a:t>
            </a:r>
          </a:p>
        </p:txBody>
      </p:sp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59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Наши исследования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9716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Мы провели замеры объема воды из водопроводного крана при разном напоре за единицу времени и получили следующие результаты: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00063" y="4570413"/>
            <a:ext cx="86439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При мытье посуды (овощей, фруктов и т.д.) в течение 10 минут под проточной водой при сильном напоре тратится 64 литра воды.</a:t>
            </a:r>
            <a:endParaRPr lang="ru-RU" sz="1400"/>
          </a:p>
          <a:p>
            <a:pPr eaLnBrk="0" hangingPunct="0"/>
            <a:r>
              <a:rPr lang="ru-RU" sz="2000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При мытье посуды (овощей, фруктов и т.д.) в течение 10 минут под проточной водой при среднем напоре тратится 28 литров воды.</a:t>
            </a:r>
            <a:endParaRPr lang="ru-RU" sz="1400"/>
          </a:p>
          <a:p>
            <a:pPr eaLnBrk="0" hangingPunct="0"/>
            <a:r>
              <a:rPr lang="ru-RU" sz="2000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При мытье посуды (овощей, фруктов и т.д.) в течение 10 минут под проточной водой при слабом напоре тратится 4 литра воды.</a:t>
            </a:r>
            <a:endParaRPr lang="ru-RU" sz="2000">
              <a:solidFill>
                <a:srgbClr val="404040"/>
              </a:solidFill>
              <a:cs typeface="Times New Roman" pitchFamily="18" charset="0"/>
            </a:endParaRPr>
          </a:p>
          <a:p>
            <a:pPr algn="r" eaLnBrk="0" hangingPunct="0"/>
            <a:r>
              <a:rPr lang="ru-RU" sz="2000">
                <a:solidFill>
                  <a:srgbClr val="404040"/>
                </a:solidFill>
                <a:cs typeface="Times New Roman" pitchFamily="18" charset="0"/>
              </a:rPr>
              <a:t>Исследование проводила Галкина Алёна</a:t>
            </a:r>
            <a:endParaRPr lang="ru-RU" sz="240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28688" y="3571875"/>
          <a:ext cx="6500856" cy="96441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66952"/>
                <a:gridCol w="2166952"/>
                <a:gridCol w="2166952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Сильный напор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Средний напор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Слабый напор</a:t>
                      </a:r>
                      <a:endParaRPr lang="ru-RU" sz="2000" i="1" dirty="0"/>
                    </a:p>
                  </a:txBody>
                  <a:tcPr/>
                </a:tc>
              </a:tr>
              <a:tr h="4643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6.4</a:t>
                      </a:r>
                      <a:r>
                        <a:rPr lang="ru-RU" sz="2400" baseline="0" dirty="0" smtClean="0"/>
                        <a:t>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2.8л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0.4л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4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3" grpId="1" build="p"/>
      <p:bldP spid="20485" grpId="0"/>
      <p:bldP spid="2048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Исследование </a:t>
            </a:r>
            <a:r>
              <a:rPr lang="ru-RU" sz="320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Залётовой</a:t>
            </a:r>
            <a:r>
              <a:rPr lang="ru-RU" sz="320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Натальи</a:t>
            </a:r>
          </a:p>
        </p:txBody>
      </p:sp>
      <p:graphicFrame>
        <p:nvGraphicFramePr>
          <p:cNvPr id="46140" name="Group 6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765426"/>
        </p:xfrm>
        <a:graphic>
          <a:graphicData uri="http://schemas.openxmlformats.org/drawingml/2006/table">
            <a:tbl>
              <a:tblPr firstRow="1">
                <a:tableStyleId>{72833802-FEF1-4C79-8D5D-14CF1EAF98D9}</a:tableStyleId>
              </a:tblPr>
              <a:tblGrid>
                <a:gridCol w="2743200"/>
                <a:gridCol w="2743200"/>
                <a:gridCol w="2743200"/>
              </a:tblGrid>
              <a:tr h="692150"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Напор Воды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Время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Литры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Сильный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1мин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1мин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Слабый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1мин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755650" y="4581525"/>
            <a:ext cx="75596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/>
              <a:t>Внимание:</a:t>
            </a:r>
            <a:endParaRPr lang="ru-RU"/>
          </a:p>
          <a:p>
            <a:pPr algn="ctr"/>
            <a:r>
              <a:rPr lang="ru-RU" i="1"/>
              <a:t>При мытье посуды за 5 минут  уходит воды при сильном напоре 75 литров воды, при среднем напоре 35 литров, при слабом 7,5 литров воды.</a:t>
            </a:r>
            <a:endParaRPr lang="ru-RU"/>
          </a:p>
          <a:p>
            <a:pPr algn="ctr"/>
            <a:r>
              <a:rPr lang="ru-RU" i="1"/>
              <a:t>При чистки зубов за 2 минуты уходит воды при сильном напоре 30 литров воды, при среднем напоре 14 литров воды, при слабом  3 литра воды.</a:t>
            </a:r>
            <a:r>
              <a:rPr lang="ru-RU"/>
              <a:t>   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6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6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decel="1000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decel="1000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46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4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9" grpId="0"/>
      <p:bldP spid="4610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Составление анкеты-опросника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47085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Мы решили составить анкету о значении воды и провести опрос среди учащихся нашей школы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Мы уже провели анкетирование среди наших одноклассников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Анализ результатов показал: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70% опрошенных учащихся понимают необходимость сбережения воды в быту.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60% частично уже самостоятельно внедряют водосбережение.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25% хотели бы участвовать в водосбережении.</a:t>
            </a:r>
          </a:p>
        </p:txBody>
      </p:sp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9" presetClass="exit" presetSubtype="0" accel="10000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9" presetClass="exit" presetSubtype="0" accel="10000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9" presetClass="exit" presetSubtype="0" accel="10000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9" presetClass="exit" presetSubtype="0" accel="10000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9" presetClass="exit" presetSubtype="0" accel="10000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9" presetClass="exit" presetSubtype="0" accel="10000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9" presetClass="exit" presetSubtype="0" accel="10000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7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Анкета-опросник</a:t>
            </a:r>
            <a:endParaRPr lang="ru-RU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428625" y="1714500"/>
            <a:ext cx="8229600" cy="4708525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 smtClean="0"/>
              <a:t>Как вы думаете, в каком состоянии находятся в настоящее время воды Земли?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 smtClean="0"/>
              <a:t>Считаете ли вы, что водопроводную воду необходимо экономить и делаете ли вы и члены вашей семьи это?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 smtClean="0"/>
              <a:t>Где и как можно экономить воду?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 smtClean="0"/>
              <a:t>Может ли пресная вода на Земле иссякнуть? Почему?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 smtClean="0"/>
              <a:t>Какие страны мира испытывают серьезный недостаток пресной воды?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 smtClean="0"/>
              <a:t>Как можно решить глобальную проблему загрязнения воды?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 smtClean="0"/>
              <a:t>Хотите ли вы участвовать в водосберегающей программе?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40" presetClass="exit" presetSubtype="0" fill="hold" nodeType="after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0" presetClass="exit" presetSubtype="0" fill="hold" grpId="1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0" presetClass="exit" presetSubtype="0" fill="hold" grpId="1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0" presetClass="exit" presetSubtype="0" fill="hold" grpId="1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0" presetClass="exit" presetSubtype="0" fill="hold" grpId="1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0" presetClass="exit" presetSubtype="0" fill="hold" grpId="1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0" presetClass="exit" presetSubtype="0" fill="hold" grpId="1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0" presetClass="exit" presetSubtype="0" fill="hold" grpId="1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  <p:bldP spid="48131" grpI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5.2|2.5|1.9|2.6|1.7|1.9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697</TotalTime>
  <Words>1061</Words>
  <Application>Microsoft Office PowerPoint</Application>
  <PresentationFormat>Экран (4:3)</PresentationFormat>
  <Paragraphs>107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Презентация проекта : «Чистая вода». ГБОУ  СОШ  № 448  ДО г.Москвы.  Главная цель нашего проекта –  Привлечение учащихся школы и членов их семей к водосберегающей программе в быту. Главная задача проекта- создание водосберегающей программы в быту.</vt:lpstr>
      <vt:lpstr>Участники проекта : научный руководитель учитель географии высшей категории Орлова Е.А.</vt:lpstr>
      <vt:lpstr>Актуальность темы</vt:lpstr>
      <vt:lpstr>Сбор информации для проекта</vt:lpstr>
      <vt:lpstr>Ход работы над проектом.</vt:lpstr>
      <vt:lpstr>Наши исследования</vt:lpstr>
      <vt:lpstr>Исследование Залётовой Натальи</vt:lpstr>
      <vt:lpstr>Составление анкеты-опросника</vt:lpstr>
      <vt:lpstr>Анкета-опросник</vt:lpstr>
      <vt:lpstr>Слайд 10</vt:lpstr>
      <vt:lpstr>Ежегодный окружной экологический фестиваль «Рассвет»</vt:lpstr>
      <vt:lpstr>Операция «Мойдодыр»</vt:lpstr>
      <vt:lpstr>Слайд 13</vt:lpstr>
      <vt:lpstr>Вопросы викторины «Что я знаю о воде»</vt:lpstr>
      <vt:lpstr>Слайд 15</vt:lpstr>
      <vt:lpstr>Водосберегающая программа проекта «Чистая вода»</vt:lpstr>
      <vt:lpstr>Наши планы на будущее:</vt:lpstr>
    </vt:vector>
  </TitlesOfParts>
  <Company>школа № 448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«Чистая вода» ГОУ СОШ №448 ВОУО ДО г.Москвы</dc:title>
  <dc:creator>наталья</dc:creator>
  <cp:lastModifiedBy>user</cp:lastModifiedBy>
  <cp:revision>60</cp:revision>
  <dcterms:created xsi:type="dcterms:W3CDTF">2009-01-08T11:42:04Z</dcterms:created>
  <dcterms:modified xsi:type="dcterms:W3CDTF">2013-10-30T19:06:51Z</dcterms:modified>
</cp:coreProperties>
</file>