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D034-07A3-4B29-838B-6B86F2E70656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167F9-3A30-46DD-B400-2541E9833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9C99B-02E5-4DA1-B1EA-E2E2D3E04EC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E0D9F1-1C1B-4743-A5B5-83444F6E3E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7;&#1088;&#1086;&#1077;&#1082;&#1090;\muzcafe.net_igor_krutoi_-_pesn_o_druge__remiks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6" y="548680"/>
            <a:ext cx="8137475" cy="264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ПРОЕКТ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 </a:t>
            </a:r>
            <a:r>
              <a:rPr lang="ru-RU" sz="4000" b="1" dirty="0" smtClean="0">
                <a:solidFill>
                  <a:schemeClr val="bg1"/>
                </a:solidFill>
              </a:rPr>
              <a:t>Экологическое объединение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«Чистая планета»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fr-FR" sz="4000" i="1" dirty="0">
              <a:solidFill>
                <a:srgbClr val="023CB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94928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МБОУ «САХАРОЗАВОДСКАЯ СОШ»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muzcafe.net_igor_krutoi_-_pesn_o_druge__remiks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Этапы </a:t>
            </a:r>
            <a:r>
              <a:rPr lang="ru-RU" b="1" dirty="0" smtClean="0"/>
              <a:t>реализации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Участники экологической лагерной смены – учащиеся МБОУ «Сахарозаводская СОШ».</a:t>
            </a:r>
          </a:p>
          <a:p>
            <a:r>
              <a:rPr lang="ru-RU" dirty="0"/>
              <a:t>Проект рассчитан на  детей  и подростков в возрасте от 7 до 17 лет.</a:t>
            </a:r>
          </a:p>
          <a:p>
            <a:r>
              <a:rPr lang="ru-RU" dirty="0"/>
              <a:t>Сроки реализации: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апрель </a:t>
            </a:r>
            <a:r>
              <a:rPr lang="ru-RU" dirty="0"/>
              <a:t>– ноябрь. </a:t>
            </a:r>
          </a:p>
          <a:p>
            <a:endParaRPr lang="ru-RU" dirty="0"/>
          </a:p>
        </p:txBody>
      </p:sp>
      <p:pic>
        <p:nvPicPr>
          <p:cNvPr id="4" name="Picture 4" descr="P101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4774287" cy="3169712"/>
          </a:xfrm>
          <a:prstGeom prst="rect">
            <a:avLst/>
          </a:prstGeom>
          <a:noFill/>
        </p:spPr>
      </p:pic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I этап – подготовительный </a:t>
            </a:r>
            <a:br>
              <a:rPr lang="ru-RU" b="1" dirty="0" smtClean="0"/>
            </a:br>
            <a:r>
              <a:rPr lang="ru-RU" b="1" dirty="0" smtClean="0"/>
              <a:t>(апрель – май)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интересов детей;</a:t>
            </a:r>
          </a:p>
          <a:p>
            <a:r>
              <a:rPr lang="ru-RU" dirty="0"/>
              <a:t> </a:t>
            </a:r>
            <a:r>
              <a:rPr lang="ru-RU" dirty="0" smtClean="0"/>
              <a:t>сбор </a:t>
            </a:r>
            <a:r>
              <a:rPr lang="ru-RU" dirty="0"/>
              <a:t>информации, оценка состояния окружающей среды; </a:t>
            </a:r>
          </a:p>
          <a:p>
            <a:r>
              <a:rPr lang="ru-RU" dirty="0" smtClean="0"/>
              <a:t>выбор </a:t>
            </a:r>
            <a:r>
              <a:rPr lang="ru-RU" dirty="0"/>
              <a:t>природных объектов, нуждающихся в защите, разработка проектов их  восстановления; </a:t>
            </a:r>
          </a:p>
          <a:p>
            <a:endParaRPr lang="ru-RU" dirty="0"/>
          </a:p>
        </p:txBody>
      </p:sp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Администратор\Рабочий стол\Стюфляева\лето\P61903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4149466"/>
            <a:ext cx="3610775" cy="2708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выбор возможных тем для</a:t>
            </a:r>
          </a:p>
          <a:p>
            <a:pPr>
              <a:buNone/>
            </a:pPr>
            <a:r>
              <a:rPr lang="ru-RU" dirty="0" smtClean="0"/>
              <a:t>                 исследовательской работы; </a:t>
            </a:r>
          </a:p>
          <a:p>
            <a:r>
              <a:rPr lang="ru-RU" dirty="0"/>
              <a:t>разработка программ  и сценариев мероприятий, проектов добрых дел;</a:t>
            </a:r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ru-RU" dirty="0"/>
              <a:t>заключение договоров о сотрудничестве и </a:t>
            </a:r>
            <a:r>
              <a:rPr lang="ru-RU" dirty="0" err="1"/>
              <a:t>софинансировании</a:t>
            </a:r>
            <a:r>
              <a:rPr lang="ru-RU" dirty="0"/>
              <a:t> проекта с другими организациями;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документации  и материальной базы для открытия лагерной смены; </a:t>
            </a:r>
            <a:endParaRPr lang="ru-RU" dirty="0" smtClean="0"/>
          </a:p>
          <a:p>
            <a:r>
              <a:rPr lang="ru-RU" dirty="0" smtClean="0"/>
              <a:t>подготовка  </a:t>
            </a:r>
            <a:r>
              <a:rPr lang="ru-RU" dirty="0"/>
              <a:t>педагогического </a:t>
            </a:r>
            <a:r>
              <a:rPr lang="ru-RU" dirty="0" smtClean="0"/>
              <a:t>отряда.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II  этап -  основной</a:t>
            </a:r>
            <a:br>
              <a:rPr lang="ru-RU" b="1" dirty="0" smtClean="0"/>
            </a:br>
            <a:r>
              <a:rPr lang="ru-RU" b="1" dirty="0" smtClean="0"/>
              <a:t> (июнь – август)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работы </a:t>
            </a:r>
            <a:r>
              <a:rPr lang="ru-RU" dirty="0" smtClean="0"/>
              <a:t>по программе </a:t>
            </a:r>
            <a:r>
              <a:rPr lang="ru-RU" dirty="0"/>
              <a:t>«Будь Человеком, человек!» - организация исследовательской </a:t>
            </a:r>
            <a:r>
              <a:rPr lang="ru-RU" dirty="0" smtClean="0"/>
              <a:t>работы;</a:t>
            </a:r>
            <a:endParaRPr lang="ru-RU" dirty="0"/>
          </a:p>
          <a:p>
            <a:r>
              <a:rPr lang="ru-RU" dirty="0" smtClean="0"/>
              <a:t>практическая </a:t>
            </a:r>
            <a:r>
              <a:rPr lang="ru-RU" dirty="0"/>
              <a:t>реализация социально-значимых экологических проектов «Вернем родниковую чистоту нашей речки» и др.;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оздоровительной и </a:t>
            </a:r>
            <a:r>
              <a:rPr lang="ru-RU" dirty="0" err="1"/>
              <a:t>досуговой</a:t>
            </a:r>
            <a:r>
              <a:rPr lang="ru-RU" dirty="0"/>
              <a:t> </a:t>
            </a:r>
            <a:r>
              <a:rPr lang="ru-RU" dirty="0" smtClean="0"/>
              <a:t>деятельности.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III этап – заключительный</a:t>
            </a:r>
            <a:br>
              <a:rPr lang="ru-RU" b="1" dirty="0" smtClean="0"/>
            </a:br>
            <a:r>
              <a:rPr lang="ru-RU" b="1" dirty="0" smtClean="0"/>
              <a:t>        (сентябрь – ноябрь)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подведение итогов работы, оценка </a:t>
            </a:r>
            <a:r>
              <a:rPr lang="ru-RU" dirty="0" smtClean="0"/>
              <a:t>результатов, </a:t>
            </a:r>
            <a:r>
              <a:rPr lang="ru-RU" dirty="0"/>
              <a:t>оформление отчетных материалов, фото-отчетов, выставок,  участие в конкурсах и  </a:t>
            </a:r>
            <a:r>
              <a:rPr lang="ru-RU" dirty="0" smtClean="0"/>
              <a:t>фестивалях; 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школьной научно – практической </a:t>
            </a:r>
            <a:r>
              <a:rPr lang="ru-RU" dirty="0" smtClean="0"/>
              <a:t>конференции, выход на региональный уровень.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1010693_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4286256"/>
            <a:ext cx="3055937" cy="2292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/>
              <a:t>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Образовательная - под </a:t>
            </a:r>
            <a:r>
              <a:rPr lang="ru-RU" dirty="0"/>
              <a:t>девизом  «Хочу все знать</a:t>
            </a:r>
            <a:r>
              <a:rPr lang="ru-RU" dirty="0" smtClean="0"/>
              <a:t>!»;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Users\Настя\Desktop\23b1fddc3667b59118eddb2bdb5248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24150"/>
            <a:ext cx="5514975" cy="4133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389120"/>
          </a:xfrm>
        </p:spPr>
        <p:txBody>
          <a:bodyPr/>
          <a:lstStyle/>
          <a:p>
            <a:r>
              <a:rPr lang="ru-RU" dirty="0" smtClean="0"/>
              <a:t>экологическая деятельность под девизом</a:t>
            </a:r>
          </a:p>
          <a:p>
            <a:pPr>
              <a:buNone/>
            </a:pPr>
            <a:r>
              <a:rPr lang="ru-RU" dirty="0" smtClean="0"/>
              <a:t>               «Будь Человеком, человек!»;</a:t>
            </a:r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icture 1" descr="C:\Users\Настя\Desktop\zg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6264696" cy="39049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ru-RU" dirty="0"/>
              <a:t>исследовательская деятельность под девизом «Познай тайны природы»;</a:t>
            </a:r>
          </a:p>
          <a:p>
            <a:endParaRPr lang="ru-RU" dirty="0"/>
          </a:p>
        </p:txBody>
      </p:sp>
      <p:pic>
        <p:nvPicPr>
          <p:cNvPr id="4" name="Picture 4" descr="проект 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7886" y="2204864"/>
            <a:ext cx="5977746" cy="4472157"/>
          </a:xfrm>
          <a:prstGeom prst="rect">
            <a:avLst/>
          </a:prstGeom>
          <a:noFill/>
        </p:spPr>
      </p:pic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ru-RU" dirty="0"/>
              <a:t>практическая деятельность под </a:t>
            </a:r>
            <a:r>
              <a:rPr lang="ru-RU" dirty="0" smtClean="0"/>
              <a:t>девизом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/>
              <a:t>«Войди в мир природы другом»;</a:t>
            </a:r>
          </a:p>
          <a:p>
            <a:endParaRPr lang="ru-RU" dirty="0"/>
          </a:p>
        </p:txBody>
      </p:sp>
      <p:pic>
        <p:nvPicPr>
          <p:cNvPr id="4" name="Picture 2" descr="проект 05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246758"/>
            <a:ext cx="5814946" cy="4361210"/>
          </a:xfrm>
          <a:prstGeom prst="rect">
            <a:avLst/>
          </a:prstGeom>
          <a:noFill/>
        </p:spPr>
      </p:pic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Девиз проекта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Берегите </a:t>
            </a:r>
            <a:r>
              <a:rPr lang="ru-RU" sz="4000" b="1" dirty="0">
                <a:solidFill>
                  <a:srgbClr val="FF0000"/>
                </a:solidFill>
              </a:rPr>
              <a:t>эти воды, эти земли,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Даже малую былиночку любя.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Берегите всех зверей внутри природы,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Убивайте лишь зверей внутри себя.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Евгения </a:t>
            </a:r>
            <a:r>
              <a:rPr lang="ru-RU" dirty="0"/>
              <a:t>Евтушенко</a:t>
            </a:r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/>
          <a:lstStyle/>
          <a:p>
            <a:r>
              <a:rPr lang="ru-RU" dirty="0"/>
              <a:t>культурно – </a:t>
            </a:r>
            <a:r>
              <a:rPr lang="ru-RU" dirty="0" err="1"/>
              <a:t>досуговая</a:t>
            </a:r>
            <a:r>
              <a:rPr lang="ru-RU" dirty="0"/>
              <a:t> </a:t>
            </a:r>
            <a:r>
              <a:rPr lang="ru-RU" dirty="0" smtClean="0"/>
              <a:t>деятельность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под девизом «Как прекрасен этот мир»;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Стюфляева\фото с рабочего стола 22.12\P40511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285962"/>
            <a:ext cx="5553213" cy="4164372"/>
          </a:xfrm>
          <a:prstGeom prst="rect">
            <a:avLst/>
          </a:prstGeom>
          <a:noFill/>
        </p:spPr>
      </p:pic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ru-RU" dirty="0"/>
              <a:t>спортивно – оздоровительная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деятельность </a:t>
            </a:r>
            <a:r>
              <a:rPr lang="ru-RU" dirty="0"/>
              <a:t>под девизом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От экологии природы -  к экологии человека»;</a:t>
            </a:r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P1010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r>
              <a:rPr lang="ru-RU" dirty="0"/>
              <a:t>информационная деятельность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 </a:t>
            </a:r>
            <a:r>
              <a:rPr lang="ru-RU" dirty="0"/>
              <a:t>девизом «Пусть о нас узнают,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пусть </a:t>
            </a:r>
            <a:r>
              <a:rPr lang="ru-RU" dirty="0"/>
              <a:t>о нас услышат, пусть о нас напишут…»</a:t>
            </a:r>
          </a:p>
        </p:txBody>
      </p:sp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Штаб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пресс-центр </a:t>
            </a:r>
            <a:r>
              <a:rPr lang="ru-RU" dirty="0" smtClean="0"/>
              <a:t>       разведгруппа    отряд ЭШБ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исследовательский       ООН   отряд КТД</a:t>
            </a:r>
          </a:p>
          <a:p>
            <a:pPr>
              <a:buNone/>
            </a:pPr>
            <a:r>
              <a:rPr lang="ru-RU" dirty="0" smtClean="0"/>
              <a:t>                центр </a:t>
            </a:r>
            <a:r>
              <a:rPr lang="en-US" dirty="0" smtClean="0"/>
              <a:t>                                             </a:t>
            </a:r>
            <a:r>
              <a:rPr lang="ru-RU" dirty="0" smtClean="0"/>
              <a:t>             центр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физкультуры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ru-RU" dirty="0" smtClean="0"/>
              <a:t> </a:t>
            </a:r>
            <a:r>
              <a:rPr lang="en-US" dirty="0" smtClean="0"/>
              <a:t>                                   </a:t>
            </a:r>
            <a:r>
              <a:rPr lang="ru-RU" dirty="0" smtClean="0"/>
              <a:t>и здоровья</a:t>
            </a:r>
            <a:endParaRPr lang="ru-RU" dirty="0"/>
          </a:p>
        </p:txBody>
      </p:sp>
      <p:pic>
        <p:nvPicPr>
          <p:cNvPr id="4" name="Picture 4" descr="Изображение 19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761851" cy="2071678"/>
          </a:xfrm>
          <a:prstGeom prst="rect">
            <a:avLst/>
          </a:prstGeom>
          <a:noFill/>
        </p:spPr>
      </p:pic>
      <p:pic>
        <p:nvPicPr>
          <p:cNvPr id="5" name="Picture 22" descr="bvcb dfbvcdf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691680" y="1844824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67944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6096" y="177281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39752" y="1844824"/>
            <a:ext cx="108012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860032" y="1916832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1988840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72200" y="1772816"/>
            <a:ext cx="165618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Ожидаемые 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1.  Укрепление и оздоровление детского организма</a:t>
            </a:r>
            <a:endParaRPr lang="en-US" dirty="0" smtClean="0"/>
          </a:p>
          <a:p>
            <a:r>
              <a:rPr lang="ru-RU" dirty="0" smtClean="0"/>
              <a:t>2. Закрепление в процессе практической деятельности теоретических знаний</a:t>
            </a:r>
            <a:endParaRPr lang="en-US" dirty="0" smtClean="0"/>
          </a:p>
          <a:p>
            <a:r>
              <a:rPr lang="ru-RU" dirty="0" smtClean="0"/>
              <a:t>3.  Развитие интереса к творческой исследовательской деятельности</a:t>
            </a:r>
          </a:p>
          <a:p>
            <a:r>
              <a:rPr lang="ru-RU" dirty="0" smtClean="0"/>
              <a:t>4. Развитие информационной культуры участников проекта</a:t>
            </a:r>
          </a:p>
          <a:p>
            <a:r>
              <a:rPr lang="ru-RU" dirty="0" smtClean="0"/>
              <a:t>5. Практическое участие в  решении экологических проблем своего села.</a:t>
            </a:r>
          </a:p>
          <a:p>
            <a:r>
              <a:rPr lang="ru-RU" dirty="0" smtClean="0"/>
              <a:t>6.  Развитие умения работать во взаимодействии с органами власти, с другими организациями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Наша глобальная 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разбудить в людях спящее чувство ответственности</a:t>
            </a:r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G:\с хрома\51042077550664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8875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Бюджет проекта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6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Наименование затрат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Стоимость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Имеется у партнера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Имеется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 заявителя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Требуется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Транспортные расходы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Канцелярские расходы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Актуальность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Каникулы - это </a:t>
            </a:r>
            <a:r>
              <a:rPr lang="ru-RU" dirty="0"/>
              <a:t>разрядка накопившейся за год напряженности, восполнение израсходованных сил, восстановление здоровья. </a:t>
            </a:r>
            <a:endParaRPr lang="ru-RU" dirty="0" smtClean="0"/>
          </a:p>
          <a:p>
            <a:r>
              <a:rPr lang="ru-RU" dirty="0"/>
              <a:t>Пришкольный лагерь – одна из самых подходящих возможностей  организовать  летний отдых подростков и молодёжи. </a:t>
            </a:r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Мои рисунки\OLYMPUS Master 2\2008\01\01\P10109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149080"/>
            <a:ext cx="3415928" cy="2561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Наблюдения, социологические опросы, анкетирование, беседы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Учащимся интересна </a:t>
            </a:r>
            <a:r>
              <a:rPr lang="ru-RU" dirty="0"/>
              <a:t>и близка тема </a:t>
            </a:r>
            <a:r>
              <a:rPr lang="ru-RU" dirty="0" smtClean="0"/>
              <a:t>природы;</a:t>
            </a:r>
          </a:p>
          <a:p>
            <a:r>
              <a:rPr lang="ru-RU" dirty="0"/>
              <a:t>Опрос жителей села показал, что людям дорога их «малая родина», они обеспокоены «старением» и загрязнением окружающей среды.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dg51.odnoklassniki.ru/getImage?photoId=445682166215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36150"/>
            <a:ext cx="4295800" cy="3221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73616" cy="4389120"/>
          </a:xfrm>
        </p:spPr>
        <p:txBody>
          <a:bodyPr/>
          <a:lstStyle/>
          <a:p>
            <a:r>
              <a:rPr lang="ru-RU" dirty="0"/>
              <a:t>Экологическая культура </a:t>
            </a:r>
            <a:r>
              <a:rPr lang="ru-RU" dirty="0" smtClean="0"/>
              <a:t>поведения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некоторых наших школьников 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сельских жителей оставляет желать лучшего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А состояние окружающей среды нашей местности позволяет судить о наличии ряда экологических проблем. </a:t>
            </a:r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стя\Desktop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84"/>
            <a:ext cx="6120681" cy="3442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Защита окружающей</a:t>
            </a:r>
            <a:br>
              <a:rPr lang="ru-RU" b="1" dirty="0" smtClean="0"/>
            </a:br>
            <a:r>
              <a:rPr lang="ru-RU" b="1" dirty="0" smtClean="0"/>
              <a:t>                      среды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r>
              <a:rPr lang="ru-RU" dirty="0"/>
              <a:t>решили организовать оздоровительно-экологическую смену, такое идеальное совмещение приятного с полезным.</a:t>
            </a:r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с хрома\mezhdunarodnyy-forum-zdorove-cheloveka-i-ekolog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8815"/>
            <a:ext cx="3960440" cy="3532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Цель </a:t>
            </a:r>
            <a:r>
              <a:rPr lang="ru-RU" b="1" dirty="0" smtClean="0"/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ru-RU" dirty="0"/>
              <a:t>Создание условий для организации практической работы по улучшению экологического состояния  природы нашего села и укрепление здоровья подростков.</a:t>
            </a:r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приобщить сверстников к </a:t>
            </a:r>
            <a:r>
              <a:rPr lang="ru-RU" sz="4000" dirty="0" smtClean="0"/>
              <a:t>здоровому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/>
              <a:t>образу жизни, отказаться от вредных привычек: от экологии окружающей среды – к экологии человека.</a:t>
            </a:r>
          </a:p>
          <a:p>
            <a:r>
              <a:rPr lang="ru-RU" sz="4000" dirty="0"/>
              <a:t> </a:t>
            </a:r>
            <a:r>
              <a:rPr lang="ru-RU" sz="4000" dirty="0" smtClean="0"/>
              <a:t>развить </a:t>
            </a:r>
            <a:r>
              <a:rPr lang="ru-RU" sz="4000" dirty="0"/>
              <a:t>у учащихся  творческую  и практическую деятельность по изучению и восстановлению окружающей среды своей «малой родины»;</a:t>
            </a:r>
          </a:p>
          <a:p>
            <a:r>
              <a:rPr lang="ru-RU" sz="4000" dirty="0"/>
              <a:t> </a:t>
            </a:r>
            <a:r>
              <a:rPr lang="ru-RU" sz="4000" dirty="0" smtClean="0"/>
              <a:t>организовать </a:t>
            </a:r>
            <a:r>
              <a:rPr lang="ru-RU" sz="4000" dirty="0"/>
              <a:t>работу по экологическому и природоохранному просвещению населения: «Будь Человеком, человек!»;</a:t>
            </a:r>
          </a:p>
          <a:p>
            <a:r>
              <a:rPr lang="ru-RU" sz="4000" dirty="0"/>
              <a:t>  </a:t>
            </a:r>
            <a:r>
              <a:rPr lang="ru-RU" sz="4000" dirty="0" smtClean="0"/>
              <a:t>разработать </a:t>
            </a:r>
            <a:r>
              <a:rPr lang="ru-RU" sz="4000" dirty="0"/>
              <a:t>механизм информационной поддержки (стенды, печатная информация, СМИ, сайты</a:t>
            </a:r>
            <a:r>
              <a:rPr lang="ru-RU" sz="4000" dirty="0" smtClean="0"/>
              <a:t>).</a:t>
            </a:r>
            <a:endParaRPr lang="ru-RU" sz="4000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 Уникальность </a:t>
            </a:r>
            <a:r>
              <a:rPr lang="ru-RU" b="1" dirty="0" smtClean="0"/>
              <a:t>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призван </a:t>
            </a:r>
            <a:r>
              <a:rPr lang="ru-RU" dirty="0" smtClean="0"/>
              <a:t>объединить все </a:t>
            </a:r>
            <a:r>
              <a:rPr lang="ru-RU" dirty="0"/>
              <a:t>детские коллективы и структурные подразделения, образованные на базе школы в период летних каникул. (р. «Малыш», «Ровесник», «Альтаир»)</a:t>
            </a:r>
          </a:p>
          <a:p>
            <a:r>
              <a:rPr lang="ru-RU" dirty="0"/>
              <a:t>Социальная значимость </a:t>
            </a:r>
            <a:r>
              <a:rPr lang="ru-RU" dirty="0" smtClean="0"/>
              <a:t>в тесном </a:t>
            </a:r>
            <a:r>
              <a:rPr lang="ru-RU" dirty="0"/>
              <a:t>сотрудничество с </a:t>
            </a:r>
            <a:r>
              <a:rPr lang="ru-RU" dirty="0" err="1"/>
              <a:t>Барнаульским</a:t>
            </a:r>
            <a:r>
              <a:rPr lang="ru-RU" dirty="0"/>
              <a:t> лесничеством, с администрацией </a:t>
            </a:r>
            <a:r>
              <a:rPr lang="ru-RU" dirty="0" err="1"/>
              <a:t>Черёмновского</a:t>
            </a:r>
            <a:r>
              <a:rPr lang="ru-RU" dirty="0"/>
              <a:t> сельского совета, с </a:t>
            </a:r>
            <a:r>
              <a:rPr lang="ru-RU" dirty="0" smtClean="0"/>
              <a:t>ОАО </a:t>
            </a:r>
            <a:r>
              <a:rPr lang="ru-RU" dirty="0"/>
              <a:t>«</a:t>
            </a:r>
            <a:r>
              <a:rPr lang="ru-RU" dirty="0" err="1"/>
              <a:t>Черёмновский</a:t>
            </a:r>
            <a:r>
              <a:rPr lang="ru-RU" dirty="0"/>
              <a:t> сахарный завод».</a:t>
            </a:r>
          </a:p>
          <a:p>
            <a:endParaRPr lang="ru-RU" dirty="0"/>
          </a:p>
        </p:txBody>
      </p:sp>
      <p:pic>
        <p:nvPicPr>
          <p:cNvPr id="4" name="Picture 22" descr="bvcb dfbvcdf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7055768" y="0"/>
            <a:ext cx="2088232" cy="18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577</Words>
  <Application>Microsoft Office PowerPoint</Application>
  <PresentationFormat>Экран (4:3)</PresentationFormat>
  <Paragraphs>109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Девиз проекта </vt:lpstr>
      <vt:lpstr>Актуальность проекта </vt:lpstr>
      <vt:lpstr>Наблюдения, социологические опросы, анкетирование, беседы</vt:lpstr>
      <vt:lpstr>Слайд 5</vt:lpstr>
      <vt:lpstr>         Защита окружающей                       среды</vt:lpstr>
      <vt:lpstr>  Цель проекта: </vt:lpstr>
      <vt:lpstr>Задачи</vt:lpstr>
      <vt:lpstr> Уникальность проекта</vt:lpstr>
      <vt:lpstr>Этапы реализации  проекта</vt:lpstr>
      <vt:lpstr>I этап – подготовительный  (апрель – май) </vt:lpstr>
      <vt:lpstr>Слайд 12</vt:lpstr>
      <vt:lpstr>Слайд 13</vt:lpstr>
      <vt:lpstr>II  этап -  основной  (июнь – август) </vt:lpstr>
      <vt:lpstr>  III этап – заключительный         (сентябрь – ноябрь) </vt:lpstr>
      <vt:lpstr>Виды деятельности</vt:lpstr>
      <vt:lpstr>Слайд 17</vt:lpstr>
      <vt:lpstr>Слайд 18</vt:lpstr>
      <vt:lpstr>Слайд 19</vt:lpstr>
      <vt:lpstr>Слайд 20</vt:lpstr>
      <vt:lpstr>Слайд 21</vt:lpstr>
      <vt:lpstr>Слайд 22</vt:lpstr>
      <vt:lpstr>Штаб </vt:lpstr>
      <vt:lpstr>Ожидаемые  результаты</vt:lpstr>
      <vt:lpstr> Наша глобальная цель</vt:lpstr>
      <vt:lpstr>Бюджет проекта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ПРОЕКТ  Экологическое объединение  «Чистая планета» </dc:title>
  <dc:creator>каб. №5</dc:creator>
  <cp:lastModifiedBy>Admin</cp:lastModifiedBy>
  <cp:revision>26</cp:revision>
  <dcterms:created xsi:type="dcterms:W3CDTF">2013-04-08T06:39:31Z</dcterms:created>
  <dcterms:modified xsi:type="dcterms:W3CDTF">2014-02-04T08:54:37Z</dcterms:modified>
</cp:coreProperties>
</file>