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4837F6-3631-494F-9E6D-C80CC444E13D}" type="datetimeFigureOut">
              <a:rPr lang="ru-RU"/>
              <a:pPr>
                <a:defRPr/>
              </a:pPr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D537BA-430E-4CC0-AB52-8D364AEF7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5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C05AAF6-C2BF-42B3-A41B-9B28A2026251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4D9DBC-839B-40F8-9DD9-FF67FCED67A5}" type="slidenum">
              <a:rPr lang="ru-RU" altLang="ru-RU" smtClean="0">
                <a:latin typeface="Arial" charset="0"/>
              </a:rPr>
              <a:pPr/>
              <a:t>10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5369B47-AF57-4FBE-AE63-453CC0D0099B}" type="slidenum">
              <a:rPr lang="ru-RU" altLang="ru-RU" smtClean="0">
                <a:latin typeface="Arial" charset="0"/>
              </a:rPr>
              <a:pPr/>
              <a:t>11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EAB799-371F-4A20-A4A1-FF5E4D1F1D7F}" type="slidenum">
              <a:rPr lang="ru-RU" altLang="ru-RU" smtClean="0">
                <a:latin typeface="Arial" charset="0"/>
              </a:rPr>
              <a:pPr/>
              <a:t>12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F5F7EFE-5452-49C2-A53F-76E19012E178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567D63F-1235-4B10-94E5-E2DB401E94BC}" type="slidenum">
              <a:rPr lang="ru-RU" altLang="ru-RU" smtClean="0">
                <a:latin typeface="Arial" charset="0"/>
              </a:rPr>
              <a:pPr/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3E7F6CF-12FA-4262-BEF6-B63C7C9E3EBC}" type="slidenum">
              <a:rPr lang="ru-RU" altLang="ru-RU" smtClean="0">
                <a:latin typeface="Arial" charset="0"/>
              </a:rPr>
              <a:pPr/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4A31C47-A91E-42C8-8223-B796F9CE472F}" type="slidenum">
              <a:rPr lang="ru-RU" altLang="ru-RU" smtClean="0">
                <a:latin typeface="Arial" charset="0"/>
              </a:rPr>
              <a:pPr/>
              <a:t>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CD66A09-4E2C-4832-B8FC-C02D74349A2F}" type="slidenum">
              <a:rPr lang="ru-RU" altLang="ru-RU" smtClean="0">
                <a:latin typeface="Arial" charset="0"/>
              </a:rPr>
              <a:pPr/>
              <a:t>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196EE44-6900-4CA4-AE41-73346D3035E3}" type="slidenum">
              <a:rPr lang="ru-RU" altLang="ru-RU" smtClean="0">
                <a:latin typeface="Arial" charset="0"/>
              </a:rPr>
              <a:pPr/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F3E20BF-BE89-4F36-97E4-2758914FFB26}" type="slidenum">
              <a:rPr lang="ru-RU" altLang="ru-RU" smtClean="0">
                <a:latin typeface="Arial" charset="0"/>
              </a:rPr>
              <a:pPr/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1FEFE80-EE33-4285-962C-66F389124A8E}" type="slidenum">
              <a:rPr lang="ru-RU" altLang="ru-RU" smtClean="0">
                <a:latin typeface="Arial" charset="0"/>
              </a:rPr>
              <a:pPr/>
              <a:t>9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12DB-4E9C-48B8-AB34-D034DE5AB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AAE8-F562-4B26-BB4D-9A6502C85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7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6B8D-7981-42B2-A19A-239319EA5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B9AC0-465B-416D-B95C-9A47D811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9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DC7D-5915-432C-AD90-186E6A43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0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7E66-BA58-4E91-A38F-3D70661C0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38F9-3E29-45D3-920B-5ABF2EAC9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6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F19C-C4CB-4725-974B-225A36C88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3694-B3B5-4B42-95C2-C36EE75E0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0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FCB9-0910-4730-B4EB-1756CE4DB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7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E8A2-641D-48F8-B91D-BFE14EF87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4258-6807-4E1E-8E45-28BF7017F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3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0353B-AA61-47C3-B757-3C8AFB176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0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8F9C-B163-4305-864D-681949FC1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9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6E423-BA5A-476E-81C3-C77D93969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4BD3-E5C4-4F99-885B-5BC940176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5D23-38B3-4D32-B18E-51F3F9D7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5E023-0D0C-4F17-A102-2F7A3A5AF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6E60-B9BF-4EAA-9CCD-46AA661BD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6C44-8FF0-4F93-B797-5F552428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89804-B31C-4D2E-A97B-1E74E9173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CAB-5F91-46D2-AE93-C8C820988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5C970FB-42E2-43C2-AEEA-DF8801E67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B6FCDC7-A33C-4886-8EA4-3CF0D4E35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7065963" cy="1600200"/>
          </a:xfrm>
        </p:spPr>
        <p:txBody>
          <a:bodyPr/>
          <a:lstStyle/>
          <a:p>
            <a:pPr eaLnBrk="1" hangingPunct="1"/>
            <a:r>
              <a:rPr lang="ru-RU" altLang="ru-RU" sz="3700" b="1" i="1" smtClean="0">
                <a:solidFill>
                  <a:srgbClr val="0000FF"/>
                </a:solidFill>
              </a:rPr>
              <a:t>Мы за здоровый </a:t>
            </a:r>
            <a:br>
              <a:rPr lang="ru-RU" altLang="ru-RU" sz="3700" b="1" i="1" smtClean="0">
                <a:solidFill>
                  <a:srgbClr val="0000FF"/>
                </a:solidFill>
              </a:rPr>
            </a:br>
            <a:r>
              <a:rPr lang="ru-RU" altLang="ru-RU" sz="3700" b="1" i="1" smtClean="0">
                <a:solidFill>
                  <a:srgbClr val="0000FF"/>
                </a:solidFill>
              </a:rPr>
              <a:t>                         образ жизни</a:t>
            </a:r>
            <a:r>
              <a:rPr lang="ru-RU" altLang="ru-RU" sz="3700" smtClean="0"/>
              <a:t>.</a:t>
            </a:r>
            <a:endParaRPr lang="ru-RU" altLang="ru-RU" sz="3700" smtClean="0">
              <a:solidFill>
                <a:srgbClr val="0000FF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8038" y="2895600"/>
            <a:ext cx="6380162" cy="27432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</a:rPr>
              <a:t>« С людьми живи в мире, </a:t>
            </a:r>
          </a:p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</a:rPr>
              <a:t>    а с пороками сражайся» </a:t>
            </a:r>
          </a:p>
          <a:p>
            <a:pPr algn="r" eaLnBrk="1" hangingPunct="1"/>
            <a:r>
              <a:rPr lang="ru-RU" altLang="ru-RU" smtClean="0"/>
              <a:t>(латинская пословица)</a:t>
            </a:r>
          </a:p>
          <a:p>
            <a:pPr algn="r" eaLnBrk="1" hangingPunct="1"/>
            <a:endParaRPr lang="ru-RU" altLang="ru-RU" smtClean="0"/>
          </a:p>
          <a:p>
            <a:pPr algn="r" eaLnBrk="1" hangingPunct="1"/>
            <a:r>
              <a:rPr lang="ru-RU" altLang="ru-RU" sz="1600" smtClean="0"/>
              <a:t>МБОУ «Ивашкинская сош»</a:t>
            </a:r>
          </a:p>
          <a:p>
            <a:pPr algn="r" eaLnBrk="1" hangingPunct="1"/>
            <a:r>
              <a:rPr lang="ru-RU" altLang="ru-RU" sz="1600" smtClean="0"/>
              <a:t> учитель физической культуры</a:t>
            </a:r>
          </a:p>
          <a:p>
            <a:pPr algn="r" eaLnBrk="1" hangingPunct="1"/>
            <a:r>
              <a:rPr lang="ru-RU" altLang="ru-RU" sz="1600" smtClean="0"/>
              <a:t>Коржова С.С.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C00000"/>
                </a:solidFill>
              </a:rPr>
              <a:t>Рациональное питание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22098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Соблюдение режима питания ( не менее 4-5 раз в день)</a:t>
            </a:r>
          </a:p>
          <a:p>
            <a:pPr eaLnBrk="1" hangingPunct="1"/>
            <a:r>
              <a:rPr lang="ru-RU" altLang="ru-RU" smtClean="0"/>
              <a:t>   Пища богата белками, жирами, углеводами, витаминами, минеральными веществами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2292" name="Picture 4" descr="F:\Для презинтации\DSC0019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5638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5613" y="457200"/>
            <a:ext cx="7926387" cy="1600200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FF0000"/>
                </a:solidFill>
              </a:rPr>
              <a:t>Лучший способ избавиться от вредных привычек – </a:t>
            </a:r>
            <a:br>
              <a:rPr lang="ru-RU" altLang="ru-RU" b="1" i="1" smtClean="0">
                <a:solidFill>
                  <a:srgbClr val="FF0000"/>
                </a:solidFill>
              </a:rPr>
            </a:br>
            <a:r>
              <a:rPr lang="ru-RU" altLang="ru-RU" b="1" i="1" smtClean="0">
                <a:solidFill>
                  <a:srgbClr val="FF0000"/>
                </a:solidFill>
              </a:rPr>
              <a:t>никогда  их не начинать  .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90800"/>
            <a:ext cx="6626225" cy="3352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3317" name="Picture 5" descr="F:\фото школа\мы против\P101005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191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F:\фото школа\мы против\P101006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403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i="1" smtClean="0">
                <a:solidFill>
                  <a:srgbClr val="FF0000"/>
                </a:solidFill>
              </a:rPr>
              <a:t>Спасибо   за    внимание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124200" y="1143000"/>
            <a:ext cx="10795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31913" y="5229225"/>
            <a:ext cx="6769100" cy="914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Красота, успех, хорошие друзья, любовь, будущее…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800600" y="1295400"/>
            <a:ext cx="71438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3850" y="1484313"/>
            <a:ext cx="2859088" cy="649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66"/>
                </a:solidFill>
              </a:rPr>
              <a:t>Рациональное питание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750" y="2708275"/>
            <a:ext cx="338455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66"/>
                </a:solidFill>
              </a:rPr>
              <a:t>Двигательная активность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55650" y="4149725"/>
            <a:ext cx="352901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66"/>
                </a:solidFill>
              </a:rPr>
              <a:t>Отказ от вредных привычек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29000" y="1295400"/>
            <a:ext cx="10795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4114800" y="1295400"/>
            <a:ext cx="652463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940425" y="1557338"/>
            <a:ext cx="2879725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rgbClr val="000066"/>
                </a:solidFill>
              </a:rPr>
              <a:t>Закаливание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51500" y="2708275"/>
            <a:ext cx="266541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66"/>
                </a:solidFill>
              </a:rPr>
              <a:t>Личная гигиена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19700" y="4149725"/>
            <a:ext cx="331311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66"/>
                </a:solidFill>
              </a:rPr>
              <a:t>Положительные эмоции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292725" y="1125538"/>
            <a:ext cx="1295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5181600" y="12954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00600" y="1295400"/>
            <a:ext cx="792163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76400" y="304800"/>
            <a:ext cx="6096000" cy="99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C00000"/>
                </a:solidFill>
              </a:rPr>
              <a:t>Здоровый образ  жизни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0000FF"/>
                </a:solidFill>
              </a:rPr>
              <a:t>Закаливание организма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400" y="1600200"/>
            <a:ext cx="5057775" cy="45259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Закаливание</a:t>
            </a:r>
            <a:r>
              <a:rPr lang="ru-RU" altLang="ru-RU" b="1" smtClean="0"/>
              <a:t> – это своего рода тренировка защитных сил организма,   их подготовка к своевременной мобилизации</a:t>
            </a:r>
            <a:r>
              <a:rPr lang="ru-RU" altLang="ru-RU" smtClean="0"/>
              <a:t>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4" name="Picture 4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9718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2162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0000FF"/>
                </a:solidFill>
              </a:rPr>
              <a:t>Основные средства закаливания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5613" y="1295400"/>
            <a:ext cx="8154987" cy="5257800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вода, </a:t>
            </a:r>
          </a:p>
          <a:p>
            <a:pPr eaLnBrk="1" hangingPunct="1"/>
            <a:r>
              <a:rPr lang="ru-RU" altLang="ru-RU" smtClean="0"/>
              <a:t>воздух, </a:t>
            </a:r>
          </a:p>
          <a:p>
            <a:pPr eaLnBrk="1" hangingPunct="1"/>
            <a:r>
              <a:rPr lang="ru-RU" altLang="ru-RU" smtClean="0"/>
              <a:t>солнечные лучи. 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В сочетании с физическими упражнениями эффективность закаливающих процедур повышается.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4695825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0000FF"/>
                </a:solidFill>
              </a:rPr>
              <a:t>Выбор процедур зависит </a:t>
            </a:r>
            <a:br>
              <a:rPr lang="ru-RU" altLang="ru-RU" b="1" i="1" smtClean="0">
                <a:solidFill>
                  <a:srgbClr val="0000FF"/>
                </a:solidFill>
              </a:rPr>
            </a:br>
            <a:r>
              <a:rPr lang="ru-RU" altLang="ru-RU" b="1" i="1" smtClean="0">
                <a:solidFill>
                  <a:srgbClr val="0000FF"/>
                </a:solidFill>
              </a:rPr>
              <a:t>                                 от состояния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Здоровья,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Географических условий места жительства,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Климатических условий места жительства,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Времени года. 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Наибольший эффект достигается при использовании разнообразных закаливающих процедур.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0000FF"/>
                </a:solidFill>
              </a:rPr>
              <a:t>В процессе закаливания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Нормализуется состояние эмоциональной сферы, человек становится более сдержанным, 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Улучшается  настроение, 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Повышается  работоспособность 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    выносливость организма. 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Закаленный человек легко переносит жару и холод, резкие перемены внешней температуры, способные ослабить защитные силы организма.</a:t>
            </a:r>
            <a:r>
              <a:rPr lang="ru-RU" altLang="ru-RU" smtClean="0"/>
              <a:t>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0000FF"/>
                </a:solidFill>
              </a:rPr>
              <a:t>Мы выбираем </a:t>
            </a:r>
            <a:br>
              <a:rPr lang="ru-RU" altLang="ru-RU" b="1" i="1" smtClean="0">
                <a:solidFill>
                  <a:srgbClr val="0000FF"/>
                </a:solidFill>
              </a:rPr>
            </a:br>
            <a:r>
              <a:rPr lang="ru-RU" altLang="ru-RU" b="1" i="1" smtClean="0">
                <a:solidFill>
                  <a:srgbClr val="C00000"/>
                </a:solidFill>
              </a:rPr>
              <a:t>Двигательную активность </a:t>
            </a:r>
          </a:p>
        </p:txBody>
      </p:sp>
      <p:pic>
        <p:nvPicPr>
          <p:cNvPr id="6" name="Содержимое 5" descr="IMG_1215.JPG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" y="1371600"/>
            <a:ext cx="3962400" cy="2971800"/>
          </a:xfrm>
        </p:spPr>
      </p:pic>
      <p:pic>
        <p:nvPicPr>
          <p:cNvPr id="53251" name="Picture 3" descr="C:\Users\user\Documents\фото все\фото  для миши\SS85105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2800" y="13716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C:\Users\user\Documents\фото все\фото  для миши\Изображение 03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32766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078787" cy="639762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C00000"/>
                </a:solidFill>
              </a:rPr>
              <a:t>Положительные эмоции</a:t>
            </a:r>
          </a:p>
        </p:txBody>
      </p:sp>
      <p:pic>
        <p:nvPicPr>
          <p:cNvPr id="4" name="Содержимое 3" descr="DSC00651.JPG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1109663"/>
            <a:ext cx="4114800" cy="2832100"/>
          </a:xfrm>
        </p:spPr>
      </p:pic>
      <p:pic>
        <p:nvPicPr>
          <p:cNvPr id="10244" name="Picture 4" descr="F:\Для презинтации\DSC0040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4221163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F:\Для презинтации\DSC0044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4114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F:\Для презинтации\DSC00613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0386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C00000"/>
                </a:solidFill>
              </a:rPr>
              <a:t>Личную гигиену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226425" cy="1828800"/>
          </a:xfrm>
        </p:spPr>
        <p:txBody>
          <a:bodyPr/>
          <a:lstStyle/>
          <a:p>
            <a:pPr eaLnBrk="1" hangingPunct="1"/>
            <a:r>
              <a:rPr lang="ru-RU" altLang="ru-RU" smtClean="0"/>
              <a:t>Утренею  зарядку</a:t>
            </a:r>
          </a:p>
          <a:p>
            <a:pPr eaLnBrk="1" hangingPunct="1"/>
            <a:r>
              <a:rPr lang="ru-RU" altLang="ru-RU" smtClean="0"/>
              <a:t>Занятия  спортом</a:t>
            </a:r>
          </a:p>
          <a:p>
            <a:pPr eaLnBrk="1" hangingPunct="1"/>
            <a:r>
              <a:rPr lang="ru-RU" altLang="ru-RU" smtClean="0"/>
              <a:t>Соблюдение режима дня.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8275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Мы за здоровый образ жизни - копия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Мы за здоровый образ жизни - копия</Template>
  <TotalTime>3</TotalTime>
  <Words>228</Words>
  <Application>Microsoft Office PowerPoint</Application>
  <PresentationFormat>Экран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Мы за здоровый образ жизни - копия</vt:lpstr>
      <vt:lpstr>1_Default Design</vt:lpstr>
      <vt:lpstr>Мы за здоровый                           образ жизни.</vt:lpstr>
      <vt:lpstr>Презентация PowerPoint</vt:lpstr>
      <vt:lpstr>Закаливание организма</vt:lpstr>
      <vt:lpstr>Основные средства закаливания</vt:lpstr>
      <vt:lpstr>Выбор процедур зависит                                   от состояния</vt:lpstr>
      <vt:lpstr>В процессе закаливания</vt:lpstr>
      <vt:lpstr>Мы выбираем  Двигательную активность </vt:lpstr>
      <vt:lpstr>Положительные эмоции</vt:lpstr>
      <vt:lpstr>Личную гигиену</vt:lpstr>
      <vt:lpstr>Рациональное питание</vt:lpstr>
      <vt:lpstr>Лучший способ избавиться от вредных привычек –  никогда  их не начинать  .</vt:lpstr>
      <vt:lpstr>Спасибо   за  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за здоровый                           образ жизни.</dc:title>
  <dc:creator>Евгений</dc:creator>
  <cp:lastModifiedBy>Евгений</cp:lastModifiedBy>
  <cp:revision>2</cp:revision>
  <dcterms:created xsi:type="dcterms:W3CDTF">2014-03-03T07:05:30Z</dcterms:created>
  <dcterms:modified xsi:type="dcterms:W3CDTF">2014-03-03T07:09:15Z</dcterms:modified>
</cp:coreProperties>
</file>