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6" r:id="rId4"/>
    <p:sldId id="257" r:id="rId5"/>
    <p:sldId id="261" r:id="rId6"/>
    <p:sldId id="266" r:id="rId7"/>
    <p:sldId id="267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ll25.ru/wp-content/uploads/2013/04/Plane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6" y="-1"/>
            <a:ext cx="9154585" cy="68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238" y="116632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ЭКОЛОГИЧЕСКИЙ УРОК 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17232"/>
            <a:ext cx="5185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Газизова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Ивановна, учитель биологии МБОУ Одинцовской СОШ №12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4" descr="восточные саяны, долина вулканов, цвет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770"/>
            <a:ext cx="6912767" cy="68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13" descr="http://t-n-b.narod.ru/2006-Koj/Gals/Qz/051-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Рисунок 18" descr="http://ecofriendly.ru/sites/default/files/img/201102/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2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-27384"/>
            <a:ext cx="692952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1" descr="http://bezformata.ru/content/Images/000/005/703/image5703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arhcity.ru/data/0/0-01-110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188"/>
            <a:ext cx="9247367" cy="68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ll25.ru/wp-content/uploads/2013/04/Plane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6" y="-1"/>
            <a:ext cx="9154585" cy="68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2013-10-28T16:35:54Z</dcterms:created>
  <dcterms:modified xsi:type="dcterms:W3CDTF">2013-11-28T19:11:13Z</dcterms:modified>
</cp:coreProperties>
</file>