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673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933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63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564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54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73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0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314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914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20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8F2A-0C9B-4A06-9B84-8086768C4939}" type="datetimeFigureOut">
              <a:rPr lang="ru-RU" smtClean="0"/>
              <a:pPr/>
              <a:t>30.10.2013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F770-B156-4CE4-AA37-68807C5A1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8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07170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Творческая работа ученика 7 А класса ГБОУ  СОШ  № 448  ДО  г.Москвы   Игнатова Михаила.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15001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Научный руководитель- учитель географии высшей категории  ГБОУ   СОШ  № 448   ДО  г.Москвы   Орлова Елена Алексеевна.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522287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 России в марте 2008 г. усилиями общественности впервые в истории был введен временный запрет на работу на льду, что автоматически препятствовало проведению охоты на бельков. Эта беспрецедентная </a:t>
            </a:r>
            <a:r>
              <a:rPr lang="ru-RU" dirty="0" smtClean="0">
                <a:solidFill>
                  <a:schemeClr val="tx1"/>
                </a:solidFill>
              </a:rPr>
              <a:t>победа, </a:t>
            </a:r>
            <a:r>
              <a:rPr lang="ru-RU" dirty="0">
                <a:solidFill>
                  <a:schemeClr val="tx1"/>
                </a:solidFill>
              </a:rPr>
              <a:t>произошла благодаря широкому возмущению общественности и обращению к президенту знаменитых людей России. Андрей Макаревич, после громкой пресс-конференции с участием Елены Камбуровой, Константина Райкина, Лаймы Вайкуле, Михаила Ширвиндта, </a:t>
            </a:r>
            <a:r>
              <a:rPr lang="ru-RU" dirty="0" smtClean="0">
                <a:solidFill>
                  <a:schemeClr val="tx1"/>
                </a:solidFill>
              </a:rPr>
              <a:t>Ирины </a:t>
            </a:r>
            <a:r>
              <a:rPr lang="ru-RU" dirty="0" smtClean="0">
                <a:solidFill>
                  <a:schemeClr val="tx1"/>
                </a:solidFill>
              </a:rPr>
              <a:t>Новожиловой, </a:t>
            </a:r>
            <a:r>
              <a:rPr lang="ru-RU" dirty="0">
                <a:solidFill>
                  <a:schemeClr val="tx1"/>
                </a:solidFill>
              </a:rPr>
              <a:t>связался по телефону с администрацией президента и губернатором Архангельской области и получил заверение в поддержке протеста.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7032"/>
            <a:ext cx="3419872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8676" y="4149080"/>
            <a:ext cx="2925366" cy="2628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4293096"/>
            <a:ext cx="2520280" cy="22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706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2736304"/>
          </a:xfrm>
        </p:spPr>
        <p:txBody>
          <a:bodyPr>
            <a:no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Лайма Вайкуле, Виктор Гусев, Артемий Троицкий, Алёна Свиридова, Александр Ф. Скляр совершили героический полет на вертолетах с высадкой на льды Белого моря к новорожденным тюленям, организованный Центром защиты прав животных «Вита». В поддержку протеста выступил Андрей Аршавин. Протест поддержали знаменитые артисты, музыканты, режиссёры, художники, скульпторы, академики, журналисты, спортсмены и телеведущие. Мало того, пока отмена забоя детёнышей тюленя не закреплена законодательно, в конце марта зверобои на судах вышли в море и организовали охоту на подросшего детёныша тюленя — серку.  Дмитрию Медведеву было направлено новое обращение.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460759"/>
            <a:ext cx="3189426" cy="2366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8976" y="3861048"/>
            <a:ext cx="3191176" cy="2166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81129"/>
            <a:ext cx="2748976" cy="22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5582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4625"/>
            <a:ext cx="7772400" cy="352839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Современное </a:t>
            </a:r>
            <a:r>
              <a:rPr lang="ru-RU" dirty="0" smtClean="0">
                <a:solidFill>
                  <a:schemeClr val="tx1"/>
                </a:solidFill>
              </a:rPr>
              <a:t>положение.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До 2009 года Россия являлась фактически единственной страной в мире, где промысел бельков был разрешён. Кроме того, по мнению некоторых экспертов, Россия является и главным импортёром изделий из тюленьего меха. Добыча тюленьего меха также проводится </a:t>
            </a:r>
            <a:r>
              <a:rPr lang="ru-RU" dirty="0" smtClean="0">
                <a:solidFill>
                  <a:schemeClr val="tx1"/>
                </a:solidFill>
              </a:rPr>
              <a:t>в Канаде</a:t>
            </a:r>
            <a:r>
              <a:rPr lang="ru-RU" dirty="0">
                <a:solidFill>
                  <a:schemeClr val="tx1"/>
                </a:solidFill>
              </a:rPr>
              <a:t>, Норвегии, Дании и Намибии. В Канаде же и самые высокие показатели добычи меха — до 300 тыс. шкурок за сезон. Кроме того, по мнению зоозащитников, существующие ограничения нарушаются, а власти препятствуют проникновению журналистов на места промысла.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375" y="3429000"/>
            <a:ext cx="3855917" cy="2975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293" y="4877996"/>
            <a:ext cx="2582815" cy="1932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869160"/>
            <a:ext cx="2783241" cy="19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931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301208"/>
            <a:ext cx="72008" cy="467767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"/>
            <a:ext cx="7772400" cy="6857999"/>
          </a:xfrm>
        </p:spPr>
        <p:txBody>
          <a:bodyPr>
            <a:normAutofit fontScale="32500" lnSpcReduction="20000"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Ключевая роль в добыче тюленьего меха и сбыта изделий из него принадлежит норвежской компании «</a:t>
            </a:r>
            <a:r>
              <a:rPr lang="ru-RU" sz="4800" dirty="0" err="1">
                <a:solidFill>
                  <a:schemeClr val="tx1"/>
                </a:solidFill>
              </a:rPr>
              <a:t>Рибер-Скин</a:t>
            </a:r>
            <a:r>
              <a:rPr lang="ru-RU" sz="4800" dirty="0">
                <a:solidFill>
                  <a:schemeClr val="tx1"/>
                </a:solidFill>
              </a:rPr>
              <a:t>», имеющей обрабатывающие фабрики в Норвегии и Канаде (планируется строительство и в России). Однако, несмотря на планируемое увеличение квот на забой детёнышей тюленя (в России и Канаде), рынок остаётся крайне неустойчивым, так в 2006 году «</a:t>
            </a:r>
            <a:r>
              <a:rPr lang="ru-RU" sz="4800" dirty="0" err="1">
                <a:solidFill>
                  <a:schemeClr val="tx1"/>
                </a:solidFill>
              </a:rPr>
              <a:t>Рибер-Скин</a:t>
            </a:r>
            <a:r>
              <a:rPr lang="ru-RU" sz="4800" dirty="0">
                <a:solidFill>
                  <a:schemeClr val="tx1"/>
                </a:solidFill>
              </a:rPr>
              <a:t>», сожгла 10 тыс. тюленьих шкурок, будучи не в состоянии их реализовать.</a:t>
            </a:r>
          </a:p>
          <a:p>
            <a:r>
              <a:rPr lang="ru-RU" sz="4800" dirty="0">
                <a:solidFill>
                  <a:schemeClr val="tx1"/>
                </a:solidFill>
              </a:rPr>
              <a:t>С февраля 2009 года в России введён полный (временный) запрет охоты на детенышей тюленя всех возрастных групп (бельков, хохлуш и серок). Но, сохранена возможность промысла старших возрастных классов.</a:t>
            </a:r>
          </a:p>
          <a:p>
            <a:r>
              <a:rPr lang="ru-RU" sz="4800" dirty="0">
                <a:solidFill>
                  <a:schemeClr val="tx1"/>
                </a:solidFill>
              </a:rPr>
              <a:t>Защитники животных по всему миру аплодировали российскому </a:t>
            </a:r>
            <a:r>
              <a:rPr lang="ru-RU" sz="4800" dirty="0" smtClean="0">
                <a:solidFill>
                  <a:schemeClr val="tx1"/>
                </a:solidFill>
              </a:rPr>
              <a:t>президенту</a:t>
            </a:r>
            <a:r>
              <a:rPr lang="ru-RU" sz="4800" dirty="0">
                <a:solidFill>
                  <a:schemeClr val="tx1"/>
                </a:solidFill>
              </a:rPr>
              <a:t> Владимиру Путину за то, что он добился запрета. После этого известная американская звезда Памела </a:t>
            </a:r>
            <a:r>
              <a:rPr lang="ru-RU" sz="4800" dirty="0" smtClean="0">
                <a:solidFill>
                  <a:schemeClr val="tx1"/>
                </a:solidFill>
              </a:rPr>
              <a:t>Андерсон (</a:t>
            </a:r>
            <a:r>
              <a:rPr lang="ru-RU" sz="4800" dirty="0" err="1" smtClean="0">
                <a:solidFill>
                  <a:schemeClr val="tx1"/>
                </a:solidFill>
              </a:rPr>
              <a:t>Pamela</a:t>
            </a:r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err="1">
                <a:solidFill>
                  <a:schemeClr val="tx1"/>
                </a:solidFill>
              </a:rPr>
              <a:t>Anderson</a:t>
            </a:r>
            <a:r>
              <a:rPr lang="ru-RU" sz="4800" dirty="0">
                <a:solidFill>
                  <a:schemeClr val="tx1"/>
                </a:solidFill>
              </a:rPr>
              <a:t>) отправила Путину письмо с просьбой уговорить правительство Канады пойти на аналогичный шаг и запретить охоту на тюленей. В начале мая 2009 ЕС принял решение о запрете продажи в европейских странах изделий, изготовленных из тюленьего мяса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>
                <a:solidFill>
                  <a:schemeClr val="tx1"/>
                </a:solidFill>
              </a:rPr>
              <a:t> В Канаде эту новость восприняли в штыки: сначала канадский генерал-губернатор Мишель Жан (</a:t>
            </a:r>
            <a:r>
              <a:rPr lang="ru-RU" sz="4800" dirty="0" err="1">
                <a:solidFill>
                  <a:schemeClr val="tx1"/>
                </a:solidFill>
              </a:rPr>
              <a:t>Michaelle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err="1">
                <a:solidFill>
                  <a:schemeClr val="tx1"/>
                </a:solidFill>
              </a:rPr>
              <a:t>Jean</a:t>
            </a:r>
            <a:r>
              <a:rPr lang="ru-RU" sz="4800" dirty="0">
                <a:solidFill>
                  <a:schemeClr val="tx1"/>
                </a:solidFill>
              </a:rPr>
              <a:t>) публично поглотила кусок сырого сердца тюленя во время проведения эскимосского культурного </a:t>
            </a:r>
            <a:r>
              <a:rPr lang="ru-RU" sz="4800" dirty="0" smtClean="0">
                <a:solidFill>
                  <a:schemeClr val="tx1"/>
                </a:solidFill>
              </a:rPr>
              <a:t>фестиваля, </a:t>
            </a:r>
            <a:r>
              <a:rPr lang="ru-RU" sz="4800" dirty="0">
                <a:solidFill>
                  <a:schemeClr val="tx1"/>
                </a:solidFill>
              </a:rPr>
              <a:t>затем в марте 2010 депутаты парламента Канады публично попробовали блюда из тюленьего мяса в знак протеста против запрета Европейского союза на мясо и мех тюленей. В меню, разосланном от имени парламентариев, было указано, что обед будет состоять из закуски и трех основных блюд, в которые будет включено тюленье мясо. По словам сенатора Селин </a:t>
            </a:r>
            <a:r>
              <a:rPr lang="ru-RU" sz="4800" dirty="0" err="1">
                <a:solidFill>
                  <a:schemeClr val="tx1"/>
                </a:solidFill>
              </a:rPr>
              <a:t>Эрвье-Пайетт</a:t>
            </a:r>
            <a:r>
              <a:rPr lang="ru-RU" sz="4800" dirty="0">
                <a:solidFill>
                  <a:schemeClr val="tx1"/>
                </a:solidFill>
              </a:rPr>
              <a:t> (</a:t>
            </a:r>
            <a:r>
              <a:rPr lang="ru-RU" sz="4800" dirty="0" err="1">
                <a:solidFill>
                  <a:schemeClr val="tx1"/>
                </a:solidFill>
              </a:rPr>
              <a:t>Celine</a:t>
            </a: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 err="1">
                <a:solidFill>
                  <a:schemeClr val="tx1"/>
                </a:solidFill>
              </a:rPr>
              <a:t>Hervieux-Payette</a:t>
            </a:r>
            <a:r>
              <a:rPr lang="ru-RU" sz="4800" dirty="0">
                <a:solidFill>
                  <a:schemeClr val="tx1"/>
                </a:solidFill>
              </a:rPr>
              <a:t>), в обеде приняли участие представители всех четырёх канадских политических партий. «Все политические партии будут иметь возможность продемонстрировать всему миру солидарность с теми, кто зарабатывает на жизнь охотой на тюленей», — заявила сенатор.</a:t>
            </a:r>
          </a:p>
          <a:p>
            <a:r>
              <a:rPr lang="ru-RU" sz="4800" dirty="0">
                <a:solidFill>
                  <a:schemeClr val="tx1"/>
                </a:solidFill>
              </a:rPr>
              <a:t>С 20 августа 2010 ЕС ввел запрет на торговлю всеми видами продукции из тюленя. Введённый Европейским союзом запрет значим тем, что он делает незаконной торговлю продукцией из тюленя, добытого в результате всех коммерческих выловов, в том числе — промыслов в Канаде, Намибии и Норвегии, защищая при этом охотничий промысел эскимосов и других туземных народностей</a:t>
            </a:r>
            <a:r>
              <a:rPr lang="ru-RU" sz="4800" dirty="0" smtClean="0">
                <a:solidFill>
                  <a:schemeClr val="tx1"/>
                </a:solidFill>
              </a:rPr>
              <a:t>.</a:t>
            </a:r>
            <a:r>
              <a:rPr lang="ru-RU" sz="4800" dirty="0">
                <a:solidFill>
                  <a:schemeClr val="tx1"/>
                </a:solidFill>
              </a:rPr>
              <a:t> IFAW ожидает, что это положит конец промыслу тюленей в </a:t>
            </a:r>
            <a:r>
              <a:rPr lang="ru-RU" sz="4800" dirty="0" smtClean="0">
                <a:solidFill>
                  <a:schemeClr val="tx1"/>
                </a:solidFill>
              </a:rPr>
              <a:t>Канаде.</a:t>
            </a:r>
            <a:endParaRPr lang="ru-RU" sz="4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099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88641"/>
            <a:ext cx="7772400" cy="158417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Помогите    нам   выжить  !!!!!!!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38" y="1844824"/>
            <a:ext cx="4689649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068960"/>
            <a:ext cx="4860032" cy="371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9400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916831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Самая большая ошибка человека.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886200"/>
            <a:ext cx="421484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11344"/>
            <a:ext cx="583264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980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Забой </a:t>
            </a:r>
            <a:r>
              <a:rPr lang="ru-RU" sz="1800" dirty="0"/>
              <a:t>бельков происходит с конца </a:t>
            </a:r>
            <a:r>
              <a:rPr lang="ru-RU" sz="1800" dirty="0" smtClean="0"/>
              <a:t>февраля </a:t>
            </a:r>
            <a:r>
              <a:rPr lang="ru-RU" sz="1800" dirty="0"/>
              <a:t>по начало </a:t>
            </a:r>
            <a:r>
              <a:rPr lang="ru-RU" sz="1800" dirty="0" smtClean="0"/>
              <a:t>марта</a:t>
            </a:r>
            <a:r>
              <a:rPr lang="ru-RU" sz="1800" dirty="0"/>
              <a:t> и занимает не более 10 дней. В этот короткий промежуток времени самки тюленя устраивают залёжки на льду, где происходят роды. В этот ограниченный срок к местам залёжки отправляются промысловые суда.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04468"/>
            <a:ext cx="5148064" cy="49175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708921"/>
            <a:ext cx="4067944" cy="36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3645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Чтобы не портить мех ,зверобои забивают бельков до смерти.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Природа в опасности!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2735803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3943582"/>
            <a:ext cx="3103150" cy="288149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09950"/>
            <a:ext cx="3429000" cy="3448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412776"/>
            <a:ext cx="3816940" cy="2448272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Жестокость людей поражает!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16682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040" y="404664"/>
            <a:ext cx="7772400" cy="237626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По результатам первой учётной аэрофотосъёмки беломорской популяции, проведенной в </a:t>
            </a:r>
            <a:r>
              <a:rPr lang="ru-RU" sz="1600" dirty="0" smtClean="0">
                <a:solidFill>
                  <a:schemeClr val="tx1"/>
                </a:solidFill>
              </a:rPr>
              <a:t>1928году , </a:t>
            </a:r>
            <a:r>
              <a:rPr lang="ru-RU" sz="1600" dirty="0">
                <a:solidFill>
                  <a:schemeClr val="tx1"/>
                </a:solidFill>
              </a:rPr>
              <a:t>численность популяции была определена примерно в 3,0-3,5 млн голов. Интенсивная добыча белька привела к сокращению популяции до 1,0-1,5 млн к середине 1950-х годов. Численность гренландского </a:t>
            </a:r>
            <a:r>
              <a:rPr lang="ru-RU" sz="1600" dirty="0" smtClean="0">
                <a:solidFill>
                  <a:schemeClr val="tx1"/>
                </a:solidFill>
              </a:rPr>
              <a:t>тюленя по </a:t>
            </a:r>
            <a:r>
              <a:rPr lang="ru-RU" sz="1600" dirty="0">
                <a:solidFill>
                  <a:schemeClr val="tx1"/>
                </a:solidFill>
              </a:rPr>
              <a:t>всему ареалу его обитания сократилась примерно до 7 млн. К середине 60-х годов численность упала примерно до 2,5 млн голов, а численность беломорской популяции — до 300 тыс. Учет численности детенышей гренландского тюленя при помощи </a:t>
            </a:r>
            <a:r>
              <a:rPr lang="ru-RU" sz="1600" dirty="0" err="1">
                <a:solidFill>
                  <a:schemeClr val="tx1"/>
                </a:solidFill>
              </a:rPr>
              <a:t>тепловизионной</a:t>
            </a:r>
            <a:r>
              <a:rPr lang="ru-RU" sz="1600" dirty="0">
                <a:solidFill>
                  <a:schemeClr val="tx1"/>
                </a:solidFill>
              </a:rPr>
              <a:t> съемки показывает, что в 2003 году число новорожденных детёнышей было порядка 350 тыс., тогда как в 2008 году уже менее 120 тыс. В настоящий момент времени (2011 г) численность БГТ составляет реально 500—700 тыс. в отличие от 1.1 — 1.3 млн определяемой официальной прессой.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068960"/>
            <a:ext cx="80648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2684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280831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Почти детективная история происходит с БГТ — оценки численности ПИНРО и Норвегии к 1998—2004 гг. по неизвестным причинам возросли с 700 тыс. до 1.7 млн по российским оценкам </a:t>
            </a:r>
            <a:r>
              <a:rPr lang="ru-RU" dirty="0" smtClean="0">
                <a:solidFill>
                  <a:schemeClr val="tx1"/>
                </a:solidFill>
              </a:rPr>
              <a:t>(Кузнецов</a:t>
            </a:r>
            <a:r>
              <a:rPr lang="ru-RU" dirty="0">
                <a:solidFill>
                  <a:schemeClr val="tx1"/>
                </a:solidFill>
              </a:rPr>
              <a:t>, 2004) и 2 — 2.2 млн по норвежским. И это на фоне разгрома кормовой базы БГТ. А затем, также по неясным причинам вновь реально упала до указанных </a:t>
            </a:r>
            <a:r>
              <a:rPr lang="ru-RU" dirty="0" smtClean="0">
                <a:solidFill>
                  <a:schemeClr val="tx1"/>
                </a:solidFill>
              </a:rPr>
              <a:t>пределов. </a:t>
            </a:r>
            <a:r>
              <a:rPr lang="ru-RU" dirty="0">
                <a:solidFill>
                  <a:schemeClr val="tx1"/>
                </a:solidFill>
              </a:rPr>
              <a:t>Введенный запрет на белька при сохранении возможности промысла на старшие возрастные классы носит крайне опасный характер — при эксплуатации последних и крайне низкой численности пополнения реален очередной обвал численности популяции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2852936"/>
            <a:ext cx="403244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70" y="3717032"/>
            <a:ext cx="3298093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4545124"/>
            <a:ext cx="23762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0385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 России Министерство природных ресурсов устанавливает квоты на улов, которые в последнее время колеблются от 40 до 120-ти тыс. голов. Стоимость шкурки белька примерно колеблется от 80 до 40 долларов. В России в этом промысле занято около 300 зверобоев-поморов.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852936"/>
            <a:ext cx="4392488" cy="38784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852936"/>
            <a:ext cx="4286250" cy="38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373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28803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Одной из первых организаций, которая встала на защиту бельков, является Международный фонд защиты животных IFAW  . Охрана бельков </a:t>
            </a:r>
            <a:r>
              <a:rPr lang="ru-RU" sz="2800" dirty="0" smtClean="0">
                <a:solidFill>
                  <a:schemeClr val="tx1"/>
                </a:solidFill>
              </a:rPr>
              <a:t>гренландского </a:t>
            </a:r>
            <a:r>
              <a:rPr lang="ru-RU" sz="2800" dirty="0">
                <a:solidFill>
                  <a:schemeClr val="tx1"/>
                </a:solidFill>
              </a:rPr>
              <a:t>тюленя явилась основной причиной создания этой организации. IFAW ведет активную работу по защите гренландского тюленя как в Канаде, так и в России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3933056"/>
            <a:ext cx="2926080" cy="2630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6" y="4077072"/>
            <a:ext cx="3333750" cy="2641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5952" y="3717032"/>
            <a:ext cx="2798048" cy="28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523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6"/>
            <a:ext cx="7772400" cy="194421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дальнейшем к защите гренландского тюленя присоединилось много известных людей. Так в 1977 </a:t>
            </a:r>
            <a:r>
              <a:rPr lang="ru-RU" sz="2400" dirty="0" smtClean="0">
                <a:solidFill>
                  <a:schemeClr val="tx1"/>
                </a:solidFill>
              </a:rPr>
              <a:t>году </a:t>
            </a:r>
            <a:r>
              <a:rPr lang="ru-RU" sz="2400" dirty="0" err="1" smtClean="0">
                <a:solidFill>
                  <a:schemeClr val="tx1"/>
                </a:solidFill>
              </a:rPr>
              <a:t>Брижит</a:t>
            </a:r>
            <a:r>
              <a:rPr lang="ru-RU" sz="2400" dirty="0" smtClean="0">
                <a:solidFill>
                  <a:schemeClr val="tx1"/>
                </a:solidFill>
              </a:rPr>
              <a:t> Бордо </a:t>
            </a:r>
            <a:r>
              <a:rPr lang="ru-RU" sz="2400" dirty="0" smtClean="0">
                <a:solidFill>
                  <a:schemeClr val="tx1"/>
                </a:solidFill>
              </a:rPr>
              <a:t>организовала</a:t>
            </a:r>
            <a:r>
              <a:rPr lang="ru-RU" sz="2400" dirty="0">
                <a:solidFill>
                  <a:schemeClr val="tx1"/>
                </a:solidFill>
              </a:rPr>
              <a:t> демонстрацию возле норвежского посольства в Париже. Вскоре президент Франции ввёл запрет на импорт изделий из меха </a:t>
            </a:r>
            <a:r>
              <a:rPr lang="ru-RU" sz="2400" dirty="0" smtClean="0">
                <a:solidFill>
                  <a:schemeClr val="tx1"/>
                </a:solidFill>
              </a:rPr>
              <a:t>белька.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302603"/>
            <a:ext cx="3348856" cy="2511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88840"/>
            <a:ext cx="2657492" cy="1843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8" y="3832476"/>
            <a:ext cx="2682263" cy="29968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688" y="3356992"/>
            <a:ext cx="2699816" cy="34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8365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163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Творческая работа ученика 7 А класса ГБОУ  СОШ  № 448  ДО  г.Москвы   Игнатова Михаила.</vt:lpstr>
      <vt:lpstr>Самая большая ошибка человека.</vt:lpstr>
      <vt:lpstr>Забой бельков происходит с конца февраля по начало марта и занимает не более 10 дней. В этот короткий промежуток времени самки тюленя устраивают залёжки на льду, где происходят роды. В этот ограниченный срок к местам залёжки отправляются промысловые суда.</vt:lpstr>
      <vt:lpstr>Чтобы не портить мех ,зверобои забивают бельков до смерти.</vt:lpstr>
      <vt:lpstr>Слайд 5</vt:lpstr>
      <vt:lpstr>Слайд 6</vt:lpstr>
      <vt:lpstr>В России Министерство природных ресурсов устанавливает квоты на улов, которые в последнее время колеблются от 40 до 120-ти тыс. голов. Стоимость шкурки белька примерно колеблется от 80 до 40 долларов. В России в этом промысле занято около 300 зверобоев-поморов.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Самая большая ошибка человека.</dc:title>
  <dc:creator>Мама</dc:creator>
  <cp:lastModifiedBy>user</cp:lastModifiedBy>
  <cp:revision>19</cp:revision>
  <dcterms:created xsi:type="dcterms:W3CDTF">2013-04-08T17:17:21Z</dcterms:created>
  <dcterms:modified xsi:type="dcterms:W3CDTF">2013-10-30T18:16:06Z</dcterms:modified>
</cp:coreProperties>
</file>