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9"/>
  </p:notesMasterIdLst>
  <p:sldIdLst>
    <p:sldId id="285" r:id="rId4"/>
    <p:sldId id="284" r:id="rId5"/>
    <p:sldId id="281" r:id="rId6"/>
    <p:sldId id="282" r:id="rId7"/>
    <p:sldId id="283" r:id="rId8"/>
    <p:sldId id="266" r:id="rId9"/>
    <p:sldId id="267" r:id="rId10"/>
    <p:sldId id="278" r:id="rId11"/>
    <p:sldId id="280" r:id="rId12"/>
    <p:sldId id="268" r:id="rId13"/>
    <p:sldId id="274" r:id="rId14"/>
    <p:sldId id="277" r:id="rId15"/>
    <p:sldId id="272" r:id="rId16"/>
    <p:sldId id="27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2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84" autoAdjust="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3BE6-B7DF-4D8C-BD64-985745358FF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FF8BA-3FB1-4D2B-B7CB-9828BDEE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2"/>
          <a:srcRect l="10833" t="11111" r="12500" b="666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1371600"/>
            <a:ext cx="203780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х.Лихой- Ростов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icon_368_view.jpg"/>
          <p:cNvPicPr>
            <a:picLocks noChangeAspect="1" noChangeArrowheads="1"/>
          </p:cNvPicPr>
          <p:nvPr/>
        </p:nvPicPr>
        <p:blipFill>
          <a:blip r:embed="rId2"/>
          <a:srcRect l="2954" r="25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09600" y="2971800"/>
            <a:ext cx="1905000" cy="609600"/>
          </a:xfrm>
          <a:prstGeom prst="wedgeRoundRectCallout">
            <a:avLst>
              <a:gd name="adj1" fmla="val -36833"/>
              <a:gd name="adj2" fmla="val 108531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г.Ростов-на-Дону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95300" y="4076700"/>
            <a:ext cx="3810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ая прямоугольная выноска 6"/>
          <p:cNvSpPr/>
          <p:nvPr/>
        </p:nvSpPr>
        <p:spPr>
          <a:xfrm>
            <a:off x="457200" y="5105400"/>
            <a:ext cx="1600200" cy="612648"/>
          </a:xfrm>
          <a:prstGeom prst="wedgeRoundRectCallout">
            <a:avLst>
              <a:gd name="adj1" fmla="val -42738"/>
              <a:gd name="adj2" fmla="val -161380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>
                <a:solidFill>
                  <a:srgbClr val="002060"/>
                </a:solidFill>
              </a:ln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г.Эльбрус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43</a:t>
            </a:r>
            <a:r>
              <a:rPr lang="ru-RU" sz="1400" b="1" baseline="300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с.ш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., 43</a:t>
            </a:r>
            <a:r>
              <a:rPr lang="ru-RU" sz="1400" b="1" baseline="300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в.д.. 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5715000"/>
            <a:ext cx="1600200" cy="5334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5642 м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3400" y="4419600"/>
            <a:ext cx="49530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ая прямоугольная выноска 16"/>
          <p:cNvSpPr/>
          <p:nvPr/>
        </p:nvSpPr>
        <p:spPr>
          <a:xfrm>
            <a:off x="5791200" y="5486400"/>
            <a:ext cx="1828800" cy="612648"/>
          </a:xfrm>
          <a:prstGeom prst="wedgeRoundRectCallout">
            <a:avLst>
              <a:gd name="adj1" fmla="val -65073"/>
              <a:gd name="adj2" fmla="val -45829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оз.Байкал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5</a:t>
            </a:r>
            <a:r>
              <a:rPr lang="en-US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400" b="1" baseline="30000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0 </a:t>
            </a:r>
            <a:r>
              <a:rPr lang="ru-RU" sz="1400" b="1" dirty="0" err="1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с.ш</a:t>
            </a:r>
            <a:r>
              <a:rPr lang="ru-RU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.,  10</a:t>
            </a:r>
            <a:r>
              <a:rPr lang="en-US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400" b="1" baseline="30000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0 </a:t>
            </a:r>
            <a:r>
              <a:rPr lang="ru-RU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в.д.,</a:t>
            </a:r>
            <a:r>
              <a:rPr lang="ru-RU" sz="12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943600" y="2971800"/>
            <a:ext cx="2209800" cy="612648"/>
          </a:xfrm>
          <a:prstGeom prst="wedgeRoundRectCallout">
            <a:avLst>
              <a:gd name="adj1" fmla="val 71475"/>
              <a:gd name="adj2" fmla="val 62500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г.Петропавловск-Камчатский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486400" y="3657600"/>
            <a:ext cx="3080163" cy="196548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ая прямоугольная выноска 10"/>
          <p:cNvSpPr/>
          <p:nvPr/>
        </p:nvSpPr>
        <p:spPr>
          <a:xfrm>
            <a:off x="5943600" y="2971800"/>
            <a:ext cx="2209800" cy="990600"/>
          </a:xfrm>
          <a:prstGeom prst="wedgeRoundRectCallout">
            <a:avLst>
              <a:gd name="adj1" fmla="val 69397"/>
              <a:gd name="adj2" fmla="val 14858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г.Петропавловск-Камчатский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53 </a:t>
            </a:r>
            <a:r>
              <a:rPr lang="ru-RU" sz="1600" b="1" baseline="30000" dirty="0" smtClean="0">
                <a:solidFill>
                  <a:srgbClr val="002060"/>
                </a:solidFill>
              </a:rPr>
              <a:t>0 </a:t>
            </a:r>
            <a:r>
              <a:rPr lang="ru-RU" sz="1600" b="1" dirty="0" err="1" smtClean="0">
                <a:solidFill>
                  <a:srgbClr val="002060"/>
                </a:solidFill>
              </a:rPr>
              <a:t>с.ш</a:t>
            </a:r>
            <a:r>
              <a:rPr lang="ru-RU" sz="1600" b="1" dirty="0" smtClean="0">
                <a:solidFill>
                  <a:srgbClr val="002060"/>
                </a:solidFill>
              </a:rPr>
              <a:t>.,  1</a:t>
            </a:r>
            <a:r>
              <a:rPr lang="en-US" sz="1600" dirty="0" smtClean="0">
                <a:solidFill>
                  <a:srgbClr val="002060"/>
                </a:solidFill>
              </a:rPr>
              <a:t>58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baseline="30000" dirty="0" smtClean="0">
                <a:solidFill>
                  <a:srgbClr val="002060"/>
                </a:solidFill>
              </a:rPr>
              <a:t>0 </a:t>
            </a:r>
            <a:r>
              <a:rPr lang="ru-RU" sz="1600" b="1" dirty="0" smtClean="0">
                <a:solidFill>
                  <a:srgbClr val="002060"/>
                </a:solidFill>
              </a:rPr>
              <a:t>в.д.,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pic>
        <p:nvPicPr>
          <p:cNvPr id="3" name="Picture 8" descr="C:\Documents and Settings\Admin\Рабочий стол\6\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448800" cy="6858001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kluche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pic>
        <p:nvPicPr>
          <p:cNvPr id="5" name="Picture 9" descr="C:\Documents and Settings\Admin\Рабочий стол\6\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pic>
        <p:nvPicPr>
          <p:cNvPr id="6" name="Picture 7" descr="C:\Documents and Settings\Admin\Рабочий стол\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pic>
        <p:nvPicPr>
          <p:cNvPr id="7" name="Picture 5" descr="C:\Documents and Settings\Admin\Рабочий стол\3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pic>
        <p:nvPicPr>
          <p:cNvPr id="8" name="Picture 6" descr="C:\Documents and Settings\Admin\Рабочий стол\4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1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600" y="228600"/>
            <a:ext cx="6005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Ключевская Сопка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icon_368_view.jpg"/>
          <p:cNvPicPr>
            <a:picLocks noChangeAspect="1" noChangeArrowheads="1"/>
          </p:cNvPicPr>
          <p:nvPr/>
        </p:nvPicPr>
        <p:blipFill>
          <a:blip r:embed="rId2"/>
          <a:srcRect l="2954" r="25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09600" y="2971800"/>
            <a:ext cx="1905000" cy="609600"/>
          </a:xfrm>
          <a:prstGeom prst="wedgeRoundRectCallout">
            <a:avLst>
              <a:gd name="adj1" fmla="val -36833"/>
              <a:gd name="adj2" fmla="val 108531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г.Ростов-на-Дону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95300" y="4076700"/>
            <a:ext cx="3810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ая прямоугольная выноска 6"/>
          <p:cNvSpPr/>
          <p:nvPr/>
        </p:nvSpPr>
        <p:spPr>
          <a:xfrm>
            <a:off x="457200" y="5105400"/>
            <a:ext cx="1600200" cy="612648"/>
          </a:xfrm>
          <a:prstGeom prst="wedgeRoundRectCallout">
            <a:avLst>
              <a:gd name="adj1" fmla="val -42738"/>
              <a:gd name="adj2" fmla="val -161380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>
                <a:solidFill>
                  <a:srgbClr val="002060"/>
                </a:solidFill>
              </a:ln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г.Эльбрус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43</a:t>
            </a:r>
            <a:r>
              <a:rPr lang="ru-RU" sz="1400" b="1" baseline="300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с.ш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., 43</a:t>
            </a:r>
            <a:r>
              <a:rPr lang="ru-RU" sz="1400" b="1" baseline="300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в.д.. 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5715000"/>
            <a:ext cx="1600200" cy="5334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5642 м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3400" y="4419600"/>
            <a:ext cx="49530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ая прямоугольная выноска 16"/>
          <p:cNvSpPr/>
          <p:nvPr/>
        </p:nvSpPr>
        <p:spPr>
          <a:xfrm>
            <a:off x="5791200" y="5486400"/>
            <a:ext cx="1828800" cy="612648"/>
          </a:xfrm>
          <a:prstGeom prst="wedgeRoundRectCallout">
            <a:avLst>
              <a:gd name="adj1" fmla="val -65073"/>
              <a:gd name="adj2" fmla="val -45829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оз.Байкал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5</a:t>
            </a:r>
            <a:r>
              <a:rPr lang="en-US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1400" b="1" baseline="30000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0 </a:t>
            </a:r>
            <a:r>
              <a:rPr lang="ru-RU" sz="1400" b="1" dirty="0" err="1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с.ш</a:t>
            </a:r>
            <a:r>
              <a:rPr lang="ru-RU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.,  10</a:t>
            </a:r>
            <a:r>
              <a:rPr lang="en-US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400" b="1" baseline="30000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0 </a:t>
            </a:r>
            <a:r>
              <a:rPr lang="ru-RU" sz="14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в.д.,</a:t>
            </a:r>
            <a:r>
              <a:rPr lang="ru-RU" sz="1200" b="1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486400" y="3657600"/>
            <a:ext cx="3080163" cy="196548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ая прямоугольная выноска 10"/>
          <p:cNvSpPr/>
          <p:nvPr/>
        </p:nvSpPr>
        <p:spPr>
          <a:xfrm>
            <a:off x="5867400" y="2514600"/>
            <a:ext cx="2209800" cy="990600"/>
          </a:xfrm>
          <a:prstGeom prst="wedgeRoundRectCallout">
            <a:avLst>
              <a:gd name="adj1" fmla="val 75197"/>
              <a:gd name="adj2" fmla="val 65478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г.Петропавловск-Камчатский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53 </a:t>
            </a:r>
            <a:r>
              <a:rPr lang="ru-RU" sz="1600" baseline="30000" dirty="0" smtClean="0">
                <a:solidFill>
                  <a:srgbClr val="002060"/>
                </a:solidFill>
              </a:rPr>
              <a:t>0 </a:t>
            </a:r>
            <a:r>
              <a:rPr lang="ru-RU" sz="1600" dirty="0" err="1" smtClean="0">
                <a:solidFill>
                  <a:srgbClr val="002060"/>
                </a:solidFill>
              </a:rPr>
              <a:t>с.ш</a:t>
            </a:r>
            <a:r>
              <a:rPr lang="ru-RU" sz="1600" dirty="0" smtClean="0">
                <a:solidFill>
                  <a:srgbClr val="002060"/>
                </a:solidFill>
              </a:rPr>
              <a:t>.,  1</a:t>
            </a:r>
            <a:r>
              <a:rPr lang="en-US" sz="1600" dirty="0" smtClean="0">
                <a:solidFill>
                  <a:srgbClr val="002060"/>
                </a:solidFill>
              </a:rPr>
              <a:t>58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aseline="30000" dirty="0" smtClean="0">
                <a:solidFill>
                  <a:srgbClr val="002060"/>
                </a:solidFill>
              </a:rPr>
              <a:t>0 </a:t>
            </a:r>
            <a:r>
              <a:rPr lang="ru-RU" sz="1600" dirty="0" smtClean="0">
                <a:solidFill>
                  <a:srgbClr val="002060"/>
                </a:solidFill>
              </a:rPr>
              <a:t>в.д.,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860432" y="3581399"/>
            <a:ext cx="7597769" cy="35680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313978218_bez-imeni-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14400" y="1219200"/>
            <a:ext cx="7882479" cy="5355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существительное_____________________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прилагательных_____________________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_____________________________________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глагола_____________________________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_____________________________________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слово-синоним_______________________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предложение из 4-х слов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____________________________________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__________________________________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457200"/>
            <a:ext cx="3735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И Н К В Е Й Н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00200"/>
            <a:ext cx="6172200" cy="3418362"/>
          </a:xfrm>
        </p:spPr>
        <p:txBody>
          <a:bodyPr>
            <a:normAutofit fontScale="90000"/>
          </a:bodyPr>
          <a:lstStyle/>
          <a:p>
            <a:r>
              <a:rPr lang="ru-RU" sz="4000" i="1" u="sng" dirty="0" smtClean="0"/>
              <a:t>Домашнее  задание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творческая работа: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0" dirty="0" smtClean="0"/>
              <a:t>придумать задания одноклассникам на определение географических координат объектов  или определение объекта по географическим координатам.</a:t>
            </a:r>
            <a:endParaRPr lang="ru-RU" b="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38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38200" y="1219200"/>
            <a:ext cx="771878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урок!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80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олодцы!</a:t>
            </a:r>
            <a:endParaRPr lang="ru-RU" sz="80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38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Рисунок 1" descr="img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28600"/>
            <a:ext cx="9372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Подпишите условные знаки и вы узнаете путь ребят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пед. опыт ИТ\Ростовская область\Ростов-на-Дону, города РО\stachki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14400" y="228600"/>
            <a:ext cx="781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2012 год - 75 лет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Ростовской  области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icon_368_view.jpg"/>
          <p:cNvPicPr>
            <a:picLocks noChangeAspect="1" noChangeArrowheads="1"/>
          </p:cNvPicPr>
          <p:nvPr/>
        </p:nvPicPr>
        <p:blipFill>
          <a:blip r:embed="rId2"/>
          <a:srcRect l="2954" r="25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09600" y="2971800"/>
            <a:ext cx="1905000" cy="609600"/>
          </a:xfrm>
          <a:prstGeom prst="wedgeRoundRectCallout">
            <a:avLst>
              <a:gd name="adj1" fmla="val -36833"/>
              <a:gd name="adj2" fmla="val 108531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г.Ростов-на-Дону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95300" y="4076700"/>
            <a:ext cx="3810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57200" y="5715000"/>
            <a:ext cx="1600200" cy="5334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5642 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" y="5029200"/>
            <a:ext cx="16002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43</a:t>
            </a:r>
            <a:r>
              <a:rPr lang="ru-RU" sz="1600" b="1" baseline="300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с.ш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., 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43</a:t>
            </a:r>
            <a:r>
              <a:rPr lang="ru-RU" sz="1600" b="1" baseline="300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в.д.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57200" y="5029200"/>
            <a:ext cx="1600200" cy="688848"/>
          </a:xfrm>
          <a:prstGeom prst="wedgeRoundRectCallout">
            <a:avLst>
              <a:gd name="adj1" fmla="val -42738"/>
              <a:gd name="adj2" fmla="val -161380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г.Эльбрус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43</a:t>
            </a:r>
            <a:r>
              <a:rPr lang="ru-RU" sz="1200" b="1" baseline="300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</a:rPr>
              <a:t>с.ш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., 4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1200" b="1" baseline="300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в.д..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47800" y="2819400"/>
            <a:ext cx="63289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ЛЬБРУС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Admin\Рабочий стол\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эльбр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icon_368_view.jpg"/>
          <p:cNvPicPr>
            <a:picLocks noChangeAspect="1" noChangeArrowheads="1"/>
          </p:cNvPicPr>
          <p:nvPr/>
        </p:nvPicPr>
        <p:blipFill>
          <a:blip r:embed="rId2"/>
          <a:srcRect l="2954" r="25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09600" y="2971800"/>
            <a:ext cx="1905000" cy="609600"/>
          </a:xfrm>
          <a:prstGeom prst="wedgeRoundRectCallout">
            <a:avLst>
              <a:gd name="adj1" fmla="val -36833"/>
              <a:gd name="adj2" fmla="val 108531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г.Ростов-на-Дону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95300" y="4076700"/>
            <a:ext cx="3810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ая прямоугольная выноска 6"/>
          <p:cNvSpPr/>
          <p:nvPr/>
        </p:nvSpPr>
        <p:spPr>
          <a:xfrm>
            <a:off x="457200" y="5105400"/>
            <a:ext cx="1752600" cy="612648"/>
          </a:xfrm>
          <a:prstGeom prst="wedgeRoundRectCallout">
            <a:avLst>
              <a:gd name="adj1" fmla="val -42738"/>
              <a:gd name="adj2" fmla="val -161380"/>
              <a:gd name="adj3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г.Эльбрус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43</a:t>
            </a:r>
            <a:r>
              <a:rPr lang="ru-RU" sz="1400" b="1" baseline="300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с.ш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., 4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1400" b="1" baseline="300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в.д..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5715000"/>
            <a:ext cx="1752600" cy="5334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5642 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3400" y="4419600"/>
            <a:ext cx="49530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867400" y="5410200"/>
            <a:ext cx="1981200" cy="762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baseline="30000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0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с.ш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.,  10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baseline="30000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0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в.д., </a:t>
            </a:r>
            <a:endParaRPr lang="ru-RU" b="1" dirty="0">
              <a:solidFill>
                <a:schemeClr val="accent2">
                  <a:lumMod val="50000"/>
                </a:schemeClr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867400" y="5334000"/>
            <a:ext cx="1981200" cy="838200"/>
          </a:xfrm>
          <a:prstGeom prst="wedgeRoundRectCallout">
            <a:avLst>
              <a:gd name="adj1" fmla="val -65073"/>
              <a:gd name="adj2" fmla="val -4582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оз.Байкал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5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400" b="1" baseline="30000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0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с.ш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.,  10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400" b="1" baseline="30000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0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" pitchFamily="34" charset="0"/>
              </a:rPr>
              <a:t>в.д.,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ea typeface="Arial Unicode MS" pitchFamily="34" charset="-128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Admin\Рабочий стол\baik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0"/>
            <a:ext cx="4914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зеро Байкал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3007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04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5052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t="22242"/>
          <a:stretch>
            <a:fillRect/>
          </a:stretch>
        </p:blipFill>
        <p:spPr bwMode="auto">
          <a:xfrm>
            <a:off x="228600" y="3429000"/>
            <a:ext cx="372500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62000" y="2209800"/>
            <a:ext cx="225946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Байкальская нерпа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2286000"/>
            <a:ext cx="129945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голомянка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5791200"/>
            <a:ext cx="83939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омуль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791200"/>
            <a:ext cx="221785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Байкальский осетр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26670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038600" y="4495800"/>
            <a:ext cx="112537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моллюск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\Рабочий стол\baikal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 descr="C:\Documents and Settings\Admin\Рабочий стол\4112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C:\Documents and Settings\Admin\Рабочий стол\baikal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557</TotalTime>
  <Words>179</Words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Эркер</vt:lpstr>
      <vt:lpstr>Техническая</vt:lpstr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Домашнее  задание  творческая работа:  придумать задания одноклассникам на определение географических координат объектов  или определение объекта по географическим координатам.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76</cp:revision>
  <dcterms:modified xsi:type="dcterms:W3CDTF">2013-11-02T07:00:45Z</dcterms:modified>
</cp:coreProperties>
</file>