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83" r:id="rId3"/>
    <p:sldId id="281" r:id="rId4"/>
    <p:sldId id="257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84" autoAdjust="0"/>
  </p:normalViewPr>
  <p:slideViewPr>
    <p:cSldViewPr>
      <p:cViewPr>
        <p:scale>
          <a:sx n="56" d="100"/>
          <a:sy n="56" d="100"/>
        </p:scale>
        <p:origin x="-8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3BE6-B7DF-4D8C-BD64-985745358FF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F8BA-3FB1-4D2B-B7CB-9828BDEE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8BA-3FB1-4D2B-B7CB-9828BDEEAB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icon_368_view.jpg"/>
          <p:cNvPicPr>
            <a:picLocks noChangeAspect="1" noChangeArrowheads="1"/>
          </p:cNvPicPr>
          <p:nvPr/>
        </p:nvPicPr>
        <p:blipFill>
          <a:blip r:embed="rId6"/>
          <a:srcRect l="2954" r="2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13978218_bez-imeni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1905000"/>
            <a:ext cx="82798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«План местности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карта»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838200"/>
            <a:ext cx="876300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1.Кого из ученых называют «отцом» географии?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2. Изображение на плоскости небольшого участка 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земной поверхности в уменьшенном виде и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 с помощью условных знаков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3.Угол между направлением на север и направлением 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на  какой-либо предмет, отсчитываемый по часовой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 стрелке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_________________________________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4. Число, показывающее во сколько раз изображение 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на карте меньше по отношению к его  действительным 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размерам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_________________________________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5. Расстояние в градусах от экватора до какой-либо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 точки земли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__________________________________</a:t>
            </a:r>
          </a:p>
          <a:p>
            <a:r>
              <a:rPr lang="ru-RU" sz="2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__________________________________</a:t>
            </a:r>
          </a:p>
          <a:p>
            <a:endParaRPr lang="ru-RU" sz="2000" b="1" dirty="0">
              <a:ln w="5080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"/>
            <a:ext cx="8356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Терминологический диктант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5F7DCEA2-8693-A8A1-FA4D-5E4DBECFBD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DC12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8600"/>
            <a:ext cx="3124200" cy="239032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DC12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038600"/>
            <a:ext cx="2855611" cy="21404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DC12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886200"/>
            <a:ext cx="2567662" cy="222921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1\Рабочий стол\фото от 7 мая\42 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28600"/>
            <a:ext cx="3076223" cy="2286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4" descr="Фото0420"/>
          <p:cNvPicPr>
            <a:picLocks noChangeAspect="1" noChangeArrowheads="1"/>
          </p:cNvPicPr>
          <p:nvPr/>
        </p:nvPicPr>
        <p:blipFill>
          <a:blip r:embed="rId8"/>
          <a:srcRect l="31946" t="42399" r="42548" b="29123"/>
          <a:stretch>
            <a:fillRect/>
          </a:stretch>
        </p:blipFill>
        <p:spPr bwMode="auto">
          <a:xfrm rot="2492144">
            <a:off x="2309417" y="1111792"/>
            <a:ext cx="4354240" cy="427121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76600" y="3962400"/>
            <a:ext cx="289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.Лихой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ед. опыт ИТ\Ростовская область\карты РО\карта РО_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905000" y="2209800"/>
            <a:ext cx="1676400" cy="612648"/>
          </a:xfrm>
          <a:prstGeom prst="wedgeRoundRectCallout">
            <a:avLst>
              <a:gd name="adj1" fmla="val 18610"/>
              <a:gd name="adj2" fmla="val 10583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х.Лихой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8600" y="3810000"/>
            <a:ext cx="1752600" cy="612648"/>
          </a:xfrm>
          <a:prstGeom prst="wedgeRoundRectCallout">
            <a:avLst>
              <a:gd name="adj1" fmla="val 75941"/>
              <a:gd name="adj2" fmla="val 74537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г.Ростов-на-Дону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stCxn id="3" idx="4"/>
          </p:cNvCxnSpPr>
          <p:nvPr/>
        </p:nvCxnSpPr>
        <p:spPr>
          <a:xfrm rot="5400000">
            <a:off x="2081137" y="3597958"/>
            <a:ext cx="1407505" cy="540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91</Words>
  <PresentationFormat>Экран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Эркер</vt:lpstr>
      <vt:lpstr>Техническая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76</cp:revision>
  <dcterms:modified xsi:type="dcterms:W3CDTF">2013-11-02T07:00:50Z</dcterms:modified>
</cp:coreProperties>
</file>