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5FBD53-8FDD-48BD-A845-155211B92BE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9C916C-A9D5-4C33-933B-E6B3D5A2F4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Лабораторная работа №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"Наблюдение интерференции и дифракции света".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Опыт 4.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“Наблюдение дифракционной окраски насекомых по фотографиям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\Pictures\img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48000" cy="3273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1" name="Picture 3" descr="C:\Users\us\Pictures\img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333249"/>
            <a:ext cx="4248472" cy="3028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Дифракционная </a:t>
            </a:r>
            <a:r>
              <a:rPr lang="ru-RU" dirty="0" smtClean="0"/>
              <a:t>окраска птиц, бабочек и жуков весьма распространена в природе. Большое разнообразие в оттенках дифракционных цветов свойственно павлинам, фазанам, черным аистам, колибри, бабочкам. Дифракционную окраску животных изучали не только биологи но и </a:t>
            </a:r>
            <a:r>
              <a:rPr lang="ru-RU" dirty="0" smtClean="0"/>
              <a:t>физики.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Рассмотрите фотографии и сделайте вывод.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ru-RU" i="1" dirty="0" smtClean="0"/>
              <a:t>Объяснение</a:t>
            </a:r>
            <a:r>
              <a:rPr lang="ru-RU" dirty="0" smtClean="0"/>
              <a:t> : Внешняя поверхность оперения у многих птиц и верхний покров тела бабочек и жуков характеризуются регулярным повторением элементов структуры с </a:t>
            </a:r>
            <a:r>
              <a:rPr lang="ru-RU" dirty="0" smtClean="0"/>
              <a:t>периодом </a:t>
            </a:r>
            <a:r>
              <a:rPr lang="ru-RU" dirty="0" smtClean="0"/>
              <a:t>от одного до нескольких микрон, образующих дифракционную </a:t>
            </a:r>
            <a:r>
              <a:rPr lang="ru-RU" dirty="0" smtClean="0"/>
              <a:t>решетку. </a:t>
            </a:r>
          </a:p>
          <a:p>
            <a:r>
              <a:rPr lang="ru-RU" dirty="0" smtClean="0"/>
              <a:t>Например</a:t>
            </a:r>
            <a:r>
              <a:rPr lang="ru-RU" dirty="0" smtClean="0"/>
              <a:t>, структуру центральных глазков хвостового оперения павлина можно увидеть на рисунке № 14. Цвет глазков меняется в </a:t>
            </a:r>
            <a:r>
              <a:rPr lang="ru-RU" dirty="0" smtClean="0"/>
              <a:t>зависимости </a:t>
            </a:r>
            <a:r>
              <a:rPr lang="ru-RU" dirty="0" smtClean="0"/>
              <a:t>от того, как падает на них свет, под каким углом мы на них смотрим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Цель работы: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экспериментально изучить явления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интерференции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дифракции.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611624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Оборудование: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рамка из проволоки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стеклянная трубка, мыльная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вода. </a:t>
            </a:r>
          </a:p>
        </p:txBody>
      </p:sp>
      <p:pic>
        <p:nvPicPr>
          <p:cNvPr id="1026" name="Picture 2" descr="C:\Users\us\Pictures\пузы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5024"/>
            <a:ext cx="3529575" cy="2647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\Pictures\Homemade+bubble+wand+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45024"/>
            <a:ext cx="3568948" cy="2499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Опыт </a:t>
            </a:r>
            <a:r>
              <a:rPr lang="ru-RU" b="1" dirty="0" smtClean="0"/>
              <a:t>1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Окуните </a:t>
            </a:r>
            <a:r>
              <a:rPr lang="ru-RU" dirty="0" smtClean="0"/>
              <a:t>проволочную рамку в мыльный раствор и внимательно рассмотрите образовавшуюся мыльную пленку. Зарисуйте в тетради для лабораторных работ увиденную вами интерференционную картину. Обратите внимание, что при освещении пленки белым светом (от окна или лампы) возникают окрашенные полосы.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стеклянной трубки выдуйте мыльный пузырь и внимательно рассмотрите его. При освещении его белым светом наблюдается образование цветных интерференционных колец. Но мере уменьшения толщины пленки кольца, расширяясь,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перемещаются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вниз.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\Pictures\puzyri_iz_buty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5998" y="3645024"/>
            <a:ext cx="3440203" cy="2927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в тетради для лабораторных работ ответы на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Почему мыльные пузыри имеют радужную окраску?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Какую форму имеют радужные полосы?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Почему окраска пузыря все время меняется?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/>
          <a:lstStyle/>
          <a:p>
            <a:r>
              <a:rPr lang="ru-RU" sz="2800" b="1" dirty="0" smtClean="0"/>
              <a:t>Опыт 2.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 </a:t>
            </a:r>
            <a:r>
              <a:rPr lang="ru-RU" dirty="0" smtClean="0"/>
              <a:t>Тщательно протрите две стеклянные пластинки, </a:t>
            </a:r>
            <a:r>
              <a:rPr lang="ru-RU" dirty="0" smtClean="0"/>
              <a:t>сложите </a:t>
            </a:r>
            <a:r>
              <a:rPr lang="ru-RU" dirty="0" smtClean="0"/>
              <a:t>их вместе и сожмите пальцами. Из-за </a:t>
            </a:r>
            <a:r>
              <a:rPr lang="ru-RU" dirty="0" err="1" smtClean="0"/>
              <a:t>неидеальности</a:t>
            </a:r>
            <a:r>
              <a:rPr lang="ru-RU" dirty="0" smtClean="0"/>
              <a:t> формы соприкасающихся поверхностей между пластинками образуются тончайшие воздушные пустоты. При отражении света от </a:t>
            </a:r>
            <a:r>
              <a:rPr lang="ru-RU" dirty="0" smtClean="0"/>
              <a:t>поверхностей </a:t>
            </a:r>
            <a:r>
              <a:rPr lang="ru-RU" dirty="0" smtClean="0"/>
              <a:t>пластин, образующих зазор, возникают яркие радужные полосы — кольцеобразные или неправильной формы. При </a:t>
            </a:r>
            <a:r>
              <a:rPr lang="ru-RU" dirty="0" smtClean="0"/>
              <a:t>изменении </a:t>
            </a:r>
            <a:r>
              <a:rPr lang="ru-RU" dirty="0" smtClean="0"/>
              <a:t>силы, сжимающей пластинки, изменяются расположение и форма полос.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Зарисуйте </a:t>
            </a:r>
            <a:r>
              <a:rPr lang="ru-RU" dirty="0" smtClean="0"/>
              <a:t>увиденные вами картинки в тетради для лабораторных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estival.1september.ru/articles/51735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836712"/>
            <a:ext cx="4392488" cy="2661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19" y="3789040"/>
            <a:ext cx="85689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Пластинки рассматривают в отраженном свете на темном фоне.</a:t>
            </a:r>
          </a:p>
          <a:p>
            <a:r>
              <a:rPr lang="ru-RU" dirty="0"/>
              <a:t>Наблюдаем в некоторых местах яркие радужные кольцеобразные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/>
              <a:t>замкнутые неправильной формы полосы.</a:t>
            </a:r>
          </a:p>
          <a:p>
            <a:endParaRPr lang="ru-RU" dirty="0" smtClean="0"/>
          </a:p>
          <a:p>
            <a:r>
              <a:rPr lang="ru-RU" dirty="0" smtClean="0"/>
              <a:t>Измените </a:t>
            </a:r>
            <a:r>
              <a:rPr lang="ru-RU" dirty="0"/>
              <a:t>нажим и пронаблюдайте изменение расположения и формы полос.</a:t>
            </a:r>
          </a:p>
          <a:p>
            <a:endParaRPr lang="ru-RU" dirty="0"/>
          </a:p>
        </p:txBody>
      </p:sp>
      <p:pic>
        <p:nvPicPr>
          <p:cNvPr id="3077" name="Picture 5" descr="C:\Users\us\Pictures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2304256" cy="2520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в тетради для лабораторных работ ответы на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/>
          <a:lstStyle/>
          <a:p>
            <a:pPr algn="just"/>
            <a:r>
              <a:rPr lang="ru-RU" dirty="0" smtClean="0"/>
              <a:t>1</a:t>
            </a:r>
            <a:r>
              <a:rPr lang="ru-RU" dirty="0" smtClean="0"/>
              <a:t>. Почему в местах соприкосновения пластин наблюдаются яркие радужные кольцеобразные или неправильной формы полосы</a:t>
            </a:r>
            <a:r>
              <a:rPr lang="ru-RU" dirty="0" smtClean="0"/>
              <a:t>?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2. Почему с изменением нажима изменяются форма и </a:t>
            </a:r>
            <a:r>
              <a:rPr lang="ru-RU" dirty="0" smtClean="0"/>
              <a:t>расположение </a:t>
            </a:r>
            <a:r>
              <a:rPr lang="ru-RU" dirty="0" smtClean="0"/>
              <a:t>интерференционных полос?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Опыт 3.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5112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dirty="0" smtClean="0"/>
              <a:t>Рассмотрите внимательно под разными углами </a:t>
            </a:r>
            <a:r>
              <a:rPr lang="ru-RU" dirty="0" smtClean="0"/>
              <a:t>поверхность </a:t>
            </a:r>
            <a:r>
              <a:rPr lang="ru-RU" dirty="0" smtClean="0"/>
              <a:t>компакт-диска (на которую производится запись).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вы наблюдаете? </a:t>
            </a:r>
            <a:endParaRPr lang="ru-RU" dirty="0" smtClean="0"/>
          </a:p>
          <a:p>
            <a:r>
              <a:rPr lang="ru-RU" dirty="0" smtClean="0"/>
              <a:t>Объясните </a:t>
            </a:r>
            <a:r>
              <a:rPr lang="ru-RU" dirty="0" smtClean="0"/>
              <a:t>наблюдаемые явления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Опишите интерференционную </a:t>
            </a:r>
            <a:r>
              <a:rPr lang="ru-RU" dirty="0" smtClean="0"/>
              <a:t>картину.</a:t>
            </a:r>
            <a:endParaRPr lang="ru-RU" dirty="0"/>
          </a:p>
        </p:txBody>
      </p:sp>
      <p:pic>
        <p:nvPicPr>
          <p:cNvPr id="4097" name="Picture 1" descr="C:\Users\us\Pictures\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81128"/>
            <a:ext cx="2017776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213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Лабораторная работа № 9 "Наблюдение интерференции и дифракции света". </vt:lpstr>
      <vt:lpstr>Цель работы: экспериментально изучить явления интерференции и дифракции.</vt:lpstr>
      <vt:lpstr>Ход работы:</vt:lpstr>
      <vt:lpstr>Слайд 4</vt:lpstr>
      <vt:lpstr>Слайд 5</vt:lpstr>
      <vt:lpstr>Опыт 2.</vt:lpstr>
      <vt:lpstr>Слайд 7</vt:lpstr>
      <vt:lpstr>Запишите в тетради для лабораторных работ ответы на вопросы:</vt:lpstr>
      <vt:lpstr>Опыт 3.</vt:lpstr>
      <vt:lpstr>Опыт 4. “Наблюдение дифракционной окраски насекомых по фотографиям”.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9 "Наблюдение интерференции и дифракции света".</dc:title>
  <dc:creator>us</dc:creator>
  <cp:lastModifiedBy>us</cp:lastModifiedBy>
  <cp:revision>4</cp:revision>
  <dcterms:created xsi:type="dcterms:W3CDTF">2014-01-19T16:04:23Z</dcterms:created>
  <dcterms:modified xsi:type="dcterms:W3CDTF">2014-01-19T16:44:19Z</dcterms:modified>
</cp:coreProperties>
</file>