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50000">
              <a:srgbClr val="0070C0"/>
            </a:gs>
            <a:gs pos="100000">
              <a:srgbClr val="00B0F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талисманы  зимних Олимпийских игр Сочи-2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932" y="0"/>
            <a:ext cx="91759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2157" y="188640"/>
            <a:ext cx="77796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БЫСТРЕЕ,  ВЫШЕ,  СИЛЬНЕЕ!</a:t>
            </a:r>
            <a:endParaRPr lang="ru-RU" sz="4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0369" y="5445224"/>
            <a:ext cx="89289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ШКОЛЬНАЯ    РЕКОРДИАДА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594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0527" y="404664"/>
            <a:ext cx="714811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СГИБАНИЕ-РАЗГИБАНИЕ РУК </a:t>
            </a:r>
          </a:p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В УПОРЕ ЛЁЖА  /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МАЛЬЧИКИ/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" name="Picture 8" descr="&amp;Bcy;&amp;iecy;&amp;lcy;&amp;ycy;&amp;jcy; &amp;mcy;&amp;icy;&amp;shcy;&amp;kcy;&amp;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88297"/>
            <a:ext cx="1575941" cy="1968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6672420" y="3761656"/>
            <a:ext cx="2448272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8-9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0" y="1503555"/>
            <a:ext cx="2448272" cy="2789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3-4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284481" y="3573016"/>
            <a:ext cx="2431535" cy="2867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5-7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0" y="1321260"/>
            <a:ext cx="2555776" cy="28998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1-2 КЛАССЫ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838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0527" y="404664"/>
            <a:ext cx="714811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СГИБАНИЕ-РАЗГИБАНИЕ РУК </a:t>
            </a:r>
          </a:p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В УПОРЕ ЛЁЖА  /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ДЕВОЧКИ/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" name="Picture 8" descr="&amp;Bcy;&amp;iecy;&amp;lcy;&amp;ycy;&amp;jcy; &amp;mcy;&amp;icy;&amp;shcy;&amp;kcy;&amp;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543" y="-44625"/>
            <a:ext cx="1581709" cy="1975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6695728" y="3761656"/>
            <a:ext cx="2448272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8-9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0" y="1503555"/>
            <a:ext cx="2448272" cy="2789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3-4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284481" y="3573016"/>
            <a:ext cx="2431535" cy="2867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5-7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0" y="1321260"/>
            <a:ext cx="2555776" cy="28998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1-2 КЛАССЫ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81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799" y="553143"/>
            <a:ext cx="873989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ПОДНИМАНИЕ КОРПУСА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ИЗ ПОЛОЖЕНИЯ ЛЁЖА</a:t>
            </a:r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  /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МАЛЬЧИКИ/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6" name="Picture 5" descr="&amp;Scy;&amp;ncy;&amp;iecy;&amp;zhcy;&amp;icy;&amp;ncy;&amp;kcy;&amp;acy; &amp;icy; &amp;Lcy;&amp;ucy;&amp;chcy;&amp;icy;&amp;k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12" y="-451304"/>
            <a:ext cx="1432196" cy="1792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6685740" y="3732847"/>
            <a:ext cx="2448272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8-9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499992" y="1611567"/>
            <a:ext cx="2448272" cy="2789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3-4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2284481" y="3990410"/>
            <a:ext cx="2431535" cy="2867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5-7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25794" y="1501280"/>
            <a:ext cx="2555776" cy="28998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1-2 КЛАССЫ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557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8692" y="620688"/>
            <a:ext cx="834555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ПОДНИМАНИЕ КОРПУСА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ИЗ ПОЛОЖЕНИЯ ЛЁЖА</a:t>
            </a:r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  /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ДЕВОЧКИ/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6" name="Picture 5" descr="&amp;Scy;&amp;ncy;&amp;iecy;&amp;zhcy;&amp;icy;&amp;ncy;&amp;kcy;&amp;acy; &amp;icy; &amp;Lcy;&amp;ucy;&amp;chcy;&amp;icy;&amp;k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-353306"/>
            <a:ext cx="1368152" cy="1711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6636924" y="3786808"/>
            <a:ext cx="2448272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8-9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621469" y="1844824"/>
            <a:ext cx="2448272" cy="2789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3-4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2204145" y="3868486"/>
            <a:ext cx="2431535" cy="2867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5-7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0" y="1697906"/>
            <a:ext cx="2555776" cy="28998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1-2 КЛАССЫ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452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371570"/>
            <a:ext cx="549381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ЖИМ  ГИРИ,  ГАНТЕЛИ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МАЛЬЧИКИ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" name="Picture 6" descr="&amp;Lcy;&amp;iecy;&amp;ocy;&amp;pcy;&amp;acy;&amp;rcy;&amp;d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15417"/>
            <a:ext cx="1737600" cy="216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6695728" y="3761656"/>
            <a:ext cx="2448272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8-9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0" y="1503555"/>
            <a:ext cx="2448272" cy="2789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3-4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300732" y="3990410"/>
            <a:ext cx="2431535" cy="2867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5-7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2555776" cy="28998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1-2 КЛАССЫ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294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404664"/>
            <a:ext cx="642836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ПРЫЖКИ  СО  СКАКАЛКОЙ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ДЕВОЧКИ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6" name="Picture 6" descr="&amp;Lcy;&amp;iecy;&amp;ocy;&amp;pcy;&amp;acy;&amp;rcy;&amp;d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01"/>
            <a:ext cx="1475656" cy="1842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6156176" y="3628458"/>
            <a:ext cx="2448272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8-9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72000" y="1503555"/>
            <a:ext cx="2448272" cy="2789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3-4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2315638" y="3789040"/>
            <a:ext cx="2431535" cy="2867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5-7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0" y="1700808"/>
            <a:ext cx="2555776" cy="28998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1-2 КЛАССЫ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044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талисманы  зимних Олимпийских игр Сочи-2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932" y="0"/>
            <a:ext cx="91759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7902" y="188640"/>
            <a:ext cx="870821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ПОЗДРАВЛЯЕМ  ПОБЕДИТЕЛЕЙ</a:t>
            </a:r>
            <a:endParaRPr lang="ru-RU" sz="4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3331" y="5733256"/>
            <a:ext cx="892899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ШКОЛЬНОЙ  РЕКОРДИАДЫ !</a:t>
            </a:r>
            <a:endParaRPr lang="ru-RU" sz="4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418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21260"/>
            <a:ext cx="2555776" cy="28998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1-2 КЛАССЫ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44042"/>
            <a:ext cx="643317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ЧЕЛНОЧНЫЙ БЕГ  3 х 10 м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МАЛЬЧИКИ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" name="Picture 4" descr="&amp;Zcy;&amp;acy;&amp;jcy;&amp;kcy;&amp;acy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-387479"/>
            <a:ext cx="1872208" cy="2340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467544" y="1503555"/>
            <a:ext cx="36827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572000" y="1503555"/>
            <a:ext cx="2448272" cy="2789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3-4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284481" y="3573016"/>
            <a:ext cx="2431535" cy="2867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5-7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6664036" y="3627334"/>
            <a:ext cx="2448272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8-9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91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5420" y="404664"/>
            <a:ext cx="643317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ЧЕЛНОЧНЫЙ БЕГ  3 х 10 м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ДЕВОЧКИ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" name="Picture 4" descr="&amp;Zcy;&amp;acy;&amp;jcy;&amp;kcy;&amp;acy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724" y="-459432"/>
            <a:ext cx="1895158" cy="236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6691745" y="3760556"/>
            <a:ext cx="2448272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8-9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0" y="1503555"/>
            <a:ext cx="2448272" cy="2789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3-4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284481" y="3573016"/>
            <a:ext cx="2431535" cy="2867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5-7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0" y="1321260"/>
            <a:ext cx="2555776" cy="28998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1-2 КЛАССЫ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05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07333" y="404664"/>
            <a:ext cx="652935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ПОДТЯГИВАНИЕ  ИЗ  ВИСА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МАЛЬЧИКИ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" name="Picture 8" descr="&amp;Bcy;&amp;iecy;&amp;lcy;&amp;ycy;&amp;jcy; &amp;mcy;&amp;icy;&amp;shcy;&amp;kcy;&amp;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23155"/>
            <a:ext cx="1707443" cy="213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6612550" y="3632294"/>
            <a:ext cx="2448272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8-9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0" y="1503555"/>
            <a:ext cx="2448272" cy="2789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3-4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555776" y="3861048"/>
            <a:ext cx="2431535" cy="2867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5-7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0" y="1844824"/>
            <a:ext cx="2555776" cy="28998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1-2 КЛАССЫ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57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43238" y="393692"/>
            <a:ext cx="819326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ПОДТЯГИВАНИЕ  ИЗ  ВИСА  ЛЁЖА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ДЕВОЧКИ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" name="Picture 8" descr="&amp;Bcy;&amp;iecy;&amp;lcy;&amp;ycy;&amp;jcy; &amp;mcy;&amp;icy;&amp;shcy;&amp;kcy;&amp;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16632"/>
            <a:ext cx="1560275" cy="1949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6695728" y="3760556"/>
            <a:ext cx="2448272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8-9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0" y="1503555"/>
            <a:ext cx="2448272" cy="2789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3-4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284481" y="3573016"/>
            <a:ext cx="2431535" cy="2867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5-7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0" y="1844824"/>
            <a:ext cx="2555776" cy="28998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1-2 КЛАССЫ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927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04664"/>
            <a:ext cx="733406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ПРЫЖОК  В  ДЛИНУ  С  МЕСТА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МАЛЬЧИКИ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" name="Picture 6" descr="&amp;Lcy;&amp;iecy;&amp;ocy;&amp;pcy;&amp;acy;&amp;rcy;&amp;d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44321" y="-227876"/>
            <a:ext cx="1799679" cy="2342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6669685" y="3761656"/>
            <a:ext cx="2448272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8-9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0" y="1503555"/>
            <a:ext cx="2448272" cy="2789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3-4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284481" y="3573016"/>
            <a:ext cx="2431535" cy="2867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5-7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0" y="1321260"/>
            <a:ext cx="2555776" cy="28998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1-2 КЛАССЫ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57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733406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ПРЫЖОК  В  ДЛИНУ  С  МЕСТА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ДЕВОЧКИ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" name="Picture 6" descr="&amp;Lcy;&amp;iecy;&amp;ocy;&amp;pcy;&amp;acy;&amp;rcy;&amp;d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24328" y="-172806"/>
            <a:ext cx="1619672" cy="223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6695728" y="3778236"/>
            <a:ext cx="2448272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8-9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0" y="1503555"/>
            <a:ext cx="2448272" cy="2789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3-4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284481" y="3573016"/>
            <a:ext cx="2431535" cy="2867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5-7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0" y="1321260"/>
            <a:ext cx="2555776" cy="28998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1-2 КЛАССЫ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470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9369" y="404664"/>
            <a:ext cx="667041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БРОСОК НАБИВНОГО МЯЧА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МАЛЬЧИКИ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4" descr="&amp;Zcy;&amp;acy;&amp;jcy;&amp;kcy;&amp;acy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764" y="-459432"/>
            <a:ext cx="1872010" cy="23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6654049" y="3573016"/>
            <a:ext cx="2448272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8-9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572000" y="1503555"/>
            <a:ext cx="2448272" cy="2789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3-4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284481" y="3573016"/>
            <a:ext cx="2431535" cy="2867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5-7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0" y="1321260"/>
            <a:ext cx="2555776" cy="28998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1-2 КЛАССЫ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256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9369" y="404664"/>
            <a:ext cx="667041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БРОСОК НАБИВНОГО МЯЧА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ДЕВОЧКИ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" name="Picture 4" descr="&amp;Zcy;&amp;acy;&amp;jcy;&amp;kcy;&amp;acy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-603448"/>
            <a:ext cx="2160042" cy="2700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6156176" y="2852936"/>
            <a:ext cx="2448272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8-9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0" y="1503555"/>
            <a:ext cx="2448272" cy="2789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3-4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284481" y="3573016"/>
            <a:ext cx="2431535" cy="2867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5-7 КЛАССЫ</a:t>
            </a:r>
          </a:p>
          <a:p>
            <a:pPr marL="0" indent="0" algn="ctr">
              <a:buFont typeface="Arial" pitchFamily="34" charset="0"/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0" y="1321260"/>
            <a:ext cx="2555776" cy="28998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1-2 КЛАССЫ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6369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209</Words>
  <Application>Microsoft Office PowerPoint</Application>
  <PresentationFormat>Экран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12</cp:revision>
  <dcterms:created xsi:type="dcterms:W3CDTF">2013-11-25T09:12:16Z</dcterms:created>
  <dcterms:modified xsi:type="dcterms:W3CDTF">2013-11-25T10:11:06Z</dcterms:modified>
</cp:coreProperties>
</file>