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40" r:id="rId1"/>
  </p:sldMasterIdLst>
  <p:notesMasterIdLst>
    <p:notesMasterId r:id="rId29"/>
  </p:notesMasterIdLst>
  <p:sldIdLst>
    <p:sldId id="277" r:id="rId2"/>
    <p:sldId id="257" r:id="rId3"/>
    <p:sldId id="258" r:id="rId4"/>
    <p:sldId id="259" r:id="rId5"/>
    <p:sldId id="260" r:id="rId6"/>
    <p:sldId id="279" r:id="rId7"/>
    <p:sldId id="261" r:id="rId8"/>
    <p:sldId id="262" r:id="rId9"/>
    <p:sldId id="280" r:id="rId10"/>
    <p:sldId id="267" r:id="rId11"/>
    <p:sldId id="268" r:id="rId12"/>
    <p:sldId id="270" r:id="rId13"/>
    <p:sldId id="278" r:id="rId14"/>
    <p:sldId id="272" r:id="rId15"/>
    <p:sldId id="269" r:id="rId16"/>
    <p:sldId id="281" r:id="rId17"/>
    <p:sldId id="273" r:id="rId18"/>
    <p:sldId id="274" r:id="rId19"/>
    <p:sldId id="282" r:id="rId20"/>
    <p:sldId id="275" r:id="rId21"/>
    <p:sldId id="276" r:id="rId22"/>
    <p:sldId id="283" r:id="rId23"/>
    <p:sldId id="263" r:id="rId24"/>
    <p:sldId id="264" r:id="rId25"/>
    <p:sldId id="265" r:id="rId26"/>
    <p:sldId id="284" r:id="rId27"/>
    <p:sldId id="266" r:id="rId2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90669A1-09FD-4DD8-880C-DE94C7BA51A9}" type="datetimeFigureOut">
              <a:rPr lang="ru-RU" smtClean="0"/>
              <a:pPr/>
              <a:t>12.03.2009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53ECCA-62F3-40F9-83BC-A457B5922E2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53ECCA-62F3-40F9-83BC-A457B5922E20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53ECCA-62F3-40F9-83BC-A457B5922E20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53ECCA-62F3-40F9-83BC-A457B5922E20}" type="slidenum">
              <a:rPr lang="ru-RU" smtClean="0"/>
              <a:pPr/>
              <a:t>10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53ECCA-62F3-40F9-83BC-A457B5922E20}" type="slidenum">
              <a:rPr lang="ru-RU" smtClean="0"/>
              <a:pPr/>
              <a:t>13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4321E61-D7C7-4E47-BC0A-D63F2C40D825}" type="datetimeFigureOut">
              <a:rPr lang="ru-RU" smtClean="0"/>
              <a:pPr/>
              <a:t>12.03.2009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D651B4C-6404-4D28-A711-D08B5D099B7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2" name="Прямоугольник 31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9" name="Прямоугольник 38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0" name="Прямоугольник 39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1" name="Прямоугольник 40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42" name="Прямоугольник 41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914400" y="4343400"/>
            <a:ext cx="7772400" cy="1975104"/>
          </a:xfrm>
        </p:spPr>
        <p:txBody>
          <a:bodyPr/>
          <a:lstStyle>
            <a:lvl1pPr marR="9144" algn="l">
              <a:defRPr sz="4000" b="1" cap="all" spc="0" baseline="0">
                <a:effectLst>
                  <a:reflection blurRad="12700" stA="34000" endA="740" endPos="53000" dir="5400000" sy="-100000" algn="bl" rotWithShape="0"/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914400" y="2834640"/>
            <a:ext cx="7772400" cy="1508760"/>
          </a:xfrm>
        </p:spPr>
        <p:txBody>
          <a:bodyPr lIns="100584" tIns="45720" anchor="b"/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56" name="Прямоугольник 55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5" name="Прямоугольник 64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6" name="Прямоугольник 65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7" name="Прямоугольник 66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4321E61-D7C7-4E47-BC0A-D63F2C40D825}" type="datetimeFigureOut">
              <a:rPr lang="ru-RU" smtClean="0"/>
              <a:pPr/>
              <a:t>12.03.2009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D651B4C-6404-4D28-A711-D08B5D099B7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981200" cy="5851525"/>
          </a:xfrm>
        </p:spPr>
        <p:txBody>
          <a:bodyPr vert="eaVert"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58674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4321E61-D7C7-4E47-BC0A-D63F2C40D825}" type="datetimeFigureOut">
              <a:rPr lang="ru-RU" smtClean="0"/>
              <a:pPr/>
              <a:t>12.03.2009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D651B4C-6404-4D28-A711-D08B5D099B7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4321E61-D7C7-4E47-BC0A-D63F2C40D825}" type="datetimeFigureOut">
              <a:rPr lang="ru-RU" smtClean="0"/>
              <a:pPr/>
              <a:t>12.03.2009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D651B4C-6404-4D28-A711-D08B5D099B7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олилиния 13"/>
          <p:cNvSpPr>
            <a:spLocks/>
          </p:cNvSpPr>
          <p:nvPr/>
        </p:nvSpPr>
        <p:spPr bwMode="auto">
          <a:xfrm>
            <a:off x="4828952" y="1073888"/>
            <a:ext cx="4322136" cy="5791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3648"/>
              </a:cxn>
              <a:cxn ang="0">
                <a:pos x="720" y="2016"/>
              </a:cxn>
              <a:cxn ang="0">
                <a:pos x="2736" y="0"/>
              </a:cxn>
              <a:cxn ang="0">
                <a:pos x="2736" y="96"/>
              </a:cxn>
              <a:cxn ang="0">
                <a:pos x="744" y="2038"/>
              </a:cxn>
              <a:cxn ang="0">
                <a:pos x="48" y="3648"/>
              </a:cxn>
              <a:cxn ang="0">
                <a:pos x="0" y="3648"/>
              </a:cxn>
            </a:cxnLst>
            <a:rect l="0" t="0" r="0" b="0"/>
            <a:pathLst>
              <a:path w="2736" h="3648">
                <a:moveTo>
                  <a:pt x="0" y="3648"/>
                </a:moveTo>
                <a:lnTo>
                  <a:pt x="720" y="2016"/>
                </a:lnTo>
                <a:lnTo>
                  <a:pt x="2736" y="672"/>
                </a:lnTo>
                <a:lnTo>
                  <a:pt x="2736" y="720"/>
                </a:lnTo>
                <a:lnTo>
                  <a:pt x="744" y="2038"/>
                </a:lnTo>
                <a:lnTo>
                  <a:pt x="48" y="3648"/>
                </a:lnTo>
                <a:lnTo>
                  <a:pt x="48" y="3648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5" name="Полилиния 14"/>
          <p:cNvSpPr>
            <a:spLocks/>
          </p:cNvSpPr>
          <p:nvPr/>
        </p:nvSpPr>
        <p:spPr bwMode="auto">
          <a:xfrm>
            <a:off x="373966" y="0"/>
            <a:ext cx="5514536" cy="661533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4080"/>
              </a:cxn>
              <a:cxn ang="0">
                <a:pos x="0" y="4128"/>
              </a:cxn>
              <a:cxn ang="0">
                <a:pos x="3504" y="2640"/>
              </a:cxn>
              <a:cxn ang="0">
                <a:pos x="2880" y="0"/>
              </a:cxn>
              <a:cxn ang="0">
                <a:pos x="2832" y="0"/>
              </a:cxn>
              <a:cxn ang="0">
                <a:pos x="3465" y="2619"/>
              </a:cxn>
              <a:cxn ang="0">
                <a:pos x="0" y="4080"/>
              </a:cxn>
            </a:cxnLst>
            <a:rect l="0" t="0" r="0" b="0"/>
            <a:pathLst>
              <a:path w="3504" h="4128">
                <a:moveTo>
                  <a:pt x="0" y="4080"/>
                </a:moveTo>
                <a:lnTo>
                  <a:pt x="0" y="4128"/>
                </a:lnTo>
                <a:lnTo>
                  <a:pt x="3504" y="2640"/>
                </a:lnTo>
                <a:lnTo>
                  <a:pt x="2880" y="0"/>
                </a:lnTo>
                <a:lnTo>
                  <a:pt x="2832" y="0"/>
                </a:lnTo>
                <a:lnTo>
                  <a:pt x="3465" y="2619"/>
                </a:lnTo>
                <a:lnTo>
                  <a:pt x="0" y="4080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3" name="Полилиния 12"/>
          <p:cNvSpPr>
            <a:spLocks/>
          </p:cNvSpPr>
          <p:nvPr/>
        </p:nvSpPr>
        <p:spPr bwMode="auto">
          <a:xfrm rot="5236414">
            <a:off x="4462128" y="1483600"/>
            <a:ext cx="4114800" cy="118872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6" name="Полилиния 15"/>
          <p:cNvSpPr>
            <a:spLocks/>
          </p:cNvSpPr>
          <p:nvPr/>
        </p:nvSpPr>
        <p:spPr bwMode="auto">
          <a:xfrm>
            <a:off x="5943600" y="0"/>
            <a:ext cx="27432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104" y="0"/>
              </a:cxn>
              <a:cxn ang="0">
                <a:pos x="1728" y="0"/>
              </a:cxn>
              <a:cxn ang="0">
                <a:pos x="0" y="2688"/>
              </a:cxn>
              <a:cxn ang="0">
                <a:pos x="1104" y="0"/>
              </a:cxn>
            </a:cxnLst>
            <a:rect l="0" t="0" r="0" b="0"/>
            <a:pathLst>
              <a:path w="1728" h="2688">
                <a:moveTo>
                  <a:pt x="1104" y="0"/>
                </a:moveTo>
                <a:lnTo>
                  <a:pt x="1728" y="0"/>
                </a:lnTo>
                <a:lnTo>
                  <a:pt x="0" y="2688"/>
                </a:lnTo>
                <a:lnTo>
                  <a:pt x="110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7" name="Полилиния 16"/>
          <p:cNvSpPr>
            <a:spLocks/>
          </p:cNvSpPr>
          <p:nvPr/>
        </p:nvSpPr>
        <p:spPr bwMode="auto">
          <a:xfrm>
            <a:off x="5943600" y="4267200"/>
            <a:ext cx="3200400" cy="11430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2016" y="240"/>
              </a:cxn>
              <a:cxn ang="0">
                <a:pos x="2016" y="720"/>
              </a:cxn>
              <a:cxn ang="0">
                <a:pos x="0" y="0"/>
              </a:cxn>
            </a:cxnLst>
            <a:rect l="0" t="0" r="0" b="0"/>
            <a:pathLst>
              <a:path w="2016" h="720">
                <a:moveTo>
                  <a:pt x="0" y="0"/>
                </a:moveTo>
                <a:lnTo>
                  <a:pt x="2016" y="240"/>
                </a:lnTo>
                <a:lnTo>
                  <a:pt x="2016" y="720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8" name="Полилиния 17"/>
          <p:cNvSpPr>
            <a:spLocks/>
          </p:cNvSpPr>
          <p:nvPr/>
        </p:nvSpPr>
        <p:spPr bwMode="auto">
          <a:xfrm>
            <a:off x="5943600" y="0"/>
            <a:ext cx="13716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864" y="0"/>
              </a:cxn>
              <a:cxn ang="0">
                <a:pos x="0" y="2688"/>
              </a:cxn>
              <a:cxn ang="0">
                <a:pos x="768" y="0"/>
              </a:cxn>
              <a:cxn ang="0">
                <a:pos x="864" y="0"/>
              </a:cxn>
            </a:cxnLst>
            <a:rect l="0" t="0" r="0" b="0"/>
            <a:pathLst>
              <a:path w="864" h="2688">
                <a:moveTo>
                  <a:pt x="864" y="0"/>
                </a:moveTo>
                <a:lnTo>
                  <a:pt x="0" y="2688"/>
                </a:lnTo>
                <a:lnTo>
                  <a:pt x="768" y="0"/>
                </a:lnTo>
                <a:lnTo>
                  <a:pt x="86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9" name="Полилиния 18"/>
          <p:cNvSpPr>
            <a:spLocks/>
          </p:cNvSpPr>
          <p:nvPr/>
        </p:nvSpPr>
        <p:spPr bwMode="auto">
          <a:xfrm>
            <a:off x="5948363" y="4246563"/>
            <a:ext cx="2090737" cy="26114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71" y="1645"/>
              </a:cxn>
              <a:cxn ang="0">
                <a:pos x="1317" y="1645"/>
              </a:cxn>
              <a:cxn ang="0">
                <a:pos x="0" y="0"/>
              </a:cxn>
              <a:cxn ang="0">
                <a:pos x="1071" y="1645"/>
              </a:cxn>
            </a:cxnLst>
            <a:rect l="0" t="0" r="0" b="0"/>
            <a:pathLst>
              <a:path w="1317" h="1645">
                <a:moveTo>
                  <a:pt x="1071" y="1645"/>
                </a:moveTo>
                <a:lnTo>
                  <a:pt x="1317" y="1645"/>
                </a:lnTo>
                <a:lnTo>
                  <a:pt x="0" y="0"/>
                </a:lnTo>
                <a:lnTo>
                  <a:pt x="1071" y="1645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0" name="Полилиния 19"/>
          <p:cNvSpPr>
            <a:spLocks/>
          </p:cNvSpPr>
          <p:nvPr/>
        </p:nvSpPr>
        <p:spPr bwMode="auto">
          <a:xfrm>
            <a:off x="5943600" y="4267200"/>
            <a:ext cx="16002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08" y="1632"/>
              </a:cxn>
              <a:cxn ang="0">
                <a:pos x="0" y="0"/>
              </a:cxn>
              <a:cxn ang="0">
                <a:pos x="960" y="1632"/>
              </a:cxn>
              <a:cxn ang="0">
                <a:pos x="1008" y="1632"/>
              </a:cxn>
            </a:cxnLst>
            <a:rect l="0" t="0" r="0" b="0"/>
            <a:pathLst>
              <a:path w="1008" h="1632">
                <a:moveTo>
                  <a:pt x="1008" y="1632"/>
                </a:moveTo>
                <a:lnTo>
                  <a:pt x="0" y="0"/>
                </a:lnTo>
                <a:lnTo>
                  <a:pt x="960" y="1632"/>
                </a:lnTo>
                <a:lnTo>
                  <a:pt x="1008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1" name="Полилиния 20"/>
          <p:cNvSpPr>
            <a:spLocks/>
          </p:cNvSpPr>
          <p:nvPr/>
        </p:nvSpPr>
        <p:spPr bwMode="auto">
          <a:xfrm>
            <a:off x="5943600" y="1371600"/>
            <a:ext cx="3200400" cy="2895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2016" y="144"/>
              </a:cxn>
              <a:cxn ang="0">
                <a:pos x="0" y="1824"/>
              </a:cxn>
              <a:cxn ang="0">
                <a:pos x="2016" y="0"/>
              </a:cxn>
            </a:cxnLst>
            <a:rect l="0" t="0" r="0" b="0"/>
            <a:pathLst>
              <a:path w="2016" h="1824">
                <a:moveTo>
                  <a:pt x="2016" y="0"/>
                </a:moveTo>
                <a:lnTo>
                  <a:pt x="2016" y="144"/>
                </a:lnTo>
                <a:lnTo>
                  <a:pt x="0" y="1824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2" name="Полилиния 21"/>
          <p:cNvSpPr>
            <a:spLocks/>
          </p:cNvSpPr>
          <p:nvPr/>
        </p:nvSpPr>
        <p:spPr bwMode="auto">
          <a:xfrm>
            <a:off x="5943600" y="1752600"/>
            <a:ext cx="3200400" cy="2514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0" y="1584"/>
              </a:cxn>
              <a:cxn ang="0">
                <a:pos x="2016" y="48"/>
              </a:cxn>
              <a:cxn ang="0">
                <a:pos x="2016" y="0"/>
              </a:cxn>
            </a:cxnLst>
            <a:rect l="0" t="0" r="0" b="0"/>
            <a:pathLst>
              <a:path w="2016" h="1584">
                <a:moveTo>
                  <a:pt x="2016" y="0"/>
                </a:moveTo>
                <a:lnTo>
                  <a:pt x="0" y="1584"/>
                </a:lnTo>
                <a:lnTo>
                  <a:pt x="2016" y="48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3" name="Полилиния 22"/>
          <p:cNvSpPr>
            <a:spLocks/>
          </p:cNvSpPr>
          <p:nvPr/>
        </p:nvSpPr>
        <p:spPr bwMode="auto">
          <a:xfrm>
            <a:off x="990600" y="4267200"/>
            <a:ext cx="4953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120" y="0"/>
              </a:cxn>
              <a:cxn ang="0">
                <a:pos x="1056" y="1632"/>
              </a:cxn>
              <a:cxn ang="0">
                <a:pos x="0" y="1632"/>
              </a:cxn>
            </a:cxnLst>
            <a:rect l="0" t="0" r="0" b="0"/>
            <a:pathLst>
              <a:path w="3120" h="1632">
                <a:moveTo>
                  <a:pt x="0" y="1632"/>
                </a:moveTo>
                <a:lnTo>
                  <a:pt x="3120" y="0"/>
                </a:lnTo>
                <a:lnTo>
                  <a:pt x="1056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4" name="Полилиния 23"/>
          <p:cNvSpPr>
            <a:spLocks/>
          </p:cNvSpPr>
          <p:nvPr/>
        </p:nvSpPr>
        <p:spPr bwMode="auto">
          <a:xfrm>
            <a:off x="533400" y="4267200"/>
            <a:ext cx="5334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360" y="0"/>
              </a:cxn>
              <a:cxn ang="0">
                <a:pos x="144" y="1632"/>
              </a:cxn>
              <a:cxn ang="0">
                <a:pos x="0" y="1632"/>
              </a:cxn>
            </a:cxnLst>
            <a:rect l="0" t="0" r="0" b="0"/>
            <a:pathLst>
              <a:path w="3360" h="1632">
                <a:moveTo>
                  <a:pt x="0" y="1632"/>
                </a:moveTo>
                <a:lnTo>
                  <a:pt x="3360" y="0"/>
                </a:lnTo>
                <a:lnTo>
                  <a:pt x="144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5" name="Полилиния 24"/>
          <p:cNvSpPr>
            <a:spLocks/>
          </p:cNvSpPr>
          <p:nvPr/>
        </p:nvSpPr>
        <p:spPr bwMode="auto">
          <a:xfrm>
            <a:off x="366824" y="2438400"/>
            <a:ext cx="5638800" cy="1828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152"/>
              </a:cxn>
              <a:cxn ang="0">
                <a:pos x="0" y="384"/>
              </a:cxn>
              <a:cxn ang="0">
                <a:pos x="0" y="0"/>
              </a:cxn>
            </a:cxnLst>
            <a:rect l="0" t="0" r="0" b="0"/>
            <a:pathLst>
              <a:path w="3552" h="1152">
                <a:moveTo>
                  <a:pt x="0" y="0"/>
                </a:moveTo>
                <a:lnTo>
                  <a:pt x="3504" y="1152"/>
                </a:lnTo>
                <a:lnTo>
                  <a:pt x="0" y="384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6" name="Полилиния 25"/>
          <p:cNvSpPr>
            <a:spLocks/>
          </p:cNvSpPr>
          <p:nvPr/>
        </p:nvSpPr>
        <p:spPr bwMode="auto">
          <a:xfrm>
            <a:off x="366824" y="2133600"/>
            <a:ext cx="5638800" cy="2133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7" name="Полилиния 26"/>
          <p:cNvSpPr>
            <a:spLocks/>
          </p:cNvSpPr>
          <p:nvPr/>
        </p:nvSpPr>
        <p:spPr bwMode="auto">
          <a:xfrm>
            <a:off x="4572000" y="4267200"/>
            <a:ext cx="13716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96" y="1632"/>
              </a:cxn>
              <a:cxn ang="0">
                <a:pos x="864" y="0"/>
              </a:cxn>
              <a:cxn ang="0">
                <a:pos x="0" y="1632"/>
              </a:cxn>
            </a:cxnLst>
            <a:rect l="0" t="0" r="0" b="0"/>
            <a:pathLst>
              <a:path w="864" h="1632">
                <a:moveTo>
                  <a:pt x="0" y="1632"/>
                </a:moveTo>
                <a:lnTo>
                  <a:pt x="96" y="1632"/>
                </a:lnTo>
                <a:lnTo>
                  <a:pt x="864" y="0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06902" y="1351672"/>
            <a:ext cx="5718048" cy="977486"/>
          </a:xfrm>
        </p:spPr>
        <p:txBody>
          <a:bodyPr lIns="82296" tIns="45720" bIns="0" anchor="t"/>
          <a:lstStyle>
            <a:lvl1pPr marL="5486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4321E61-D7C7-4E47-BC0A-D63F2C40D825}" type="datetimeFigureOut">
              <a:rPr lang="ru-RU" smtClean="0"/>
              <a:pPr/>
              <a:t>12.03.2009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D651B4C-6404-4D28-A711-D08B5D099B7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363160" y="402264"/>
            <a:ext cx="850392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06902" y="512064"/>
            <a:ext cx="8156448" cy="777240"/>
          </a:xfrm>
        </p:spPr>
        <p:txBody>
          <a:bodyPr tIns="64008"/>
          <a:lstStyle>
            <a:lvl1pPr algn="l">
              <a:buNone/>
              <a:defRPr sz="3800" b="0" cap="none" spc="-150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 flipH="1">
            <a:off x="371538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9" name="Прямоугольник 8"/>
          <p:cNvSpPr/>
          <p:nvPr/>
        </p:nvSpPr>
        <p:spPr>
          <a:xfrm flipH="1">
            <a:off x="411109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0" name="Прямоугольник 9"/>
          <p:cNvSpPr/>
          <p:nvPr/>
        </p:nvSpPr>
        <p:spPr>
          <a:xfrm flipH="1">
            <a:off x="44845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 flipH="1">
            <a:off x="476702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500478" y="680477"/>
            <a:ext cx="36576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2064"/>
            <a:ext cx="8229600" cy="9144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64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55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4321E61-D7C7-4E47-BC0A-D63F2C40D825}" type="datetimeFigureOut">
              <a:rPr lang="ru-RU" smtClean="0"/>
              <a:pPr/>
              <a:t>12.03.2009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D651B4C-6404-4D28-A711-D08B5D099B7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Прямоугольник 24"/>
          <p:cNvSpPr/>
          <p:nvPr/>
        </p:nvSpPr>
        <p:spPr>
          <a:xfrm>
            <a:off x="0" y="402265"/>
            <a:ext cx="886708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4824" y="512064"/>
            <a:ext cx="7772400" cy="914400"/>
          </a:xfrm>
        </p:spPr>
        <p:txBody>
          <a:bodyPr anchor="t"/>
          <a:lstStyle>
            <a:lvl1pPr>
              <a:defRPr sz="400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09750"/>
            <a:ext cx="4040188" cy="639762"/>
          </a:xfrm>
        </p:spPr>
        <p:txBody>
          <a:bodyPr anchor="ctr"/>
          <a:lstStyle>
            <a:lvl1pPr marL="73152" indent="0" algn="l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09750"/>
            <a:ext cx="4041775" cy="639762"/>
          </a:xfrm>
        </p:spPr>
        <p:txBody>
          <a:bodyPr anchor="ctr"/>
          <a:lstStyle>
            <a:lvl1pPr marL="73152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459037"/>
            <a:ext cx="4040188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459037"/>
            <a:ext cx="4041775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4321E61-D7C7-4E47-BC0A-D63F2C40D825}" type="datetimeFigureOut">
              <a:rPr lang="ru-RU" smtClean="0"/>
              <a:pPr/>
              <a:t>12.03.2009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D651B4C-6404-4D28-A711-D08B5D099B7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87790" y="680477"/>
            <a:ext cx="45720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47305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2825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>
          <a:xfrm>
            <a:off x="0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0" name="Прямоугольник 19"/>
          <p:cNvSpPr/>
          <p:nvPr/>
        </p:nvSpPr>
        <p:spPr>
          <a:xfrm flipH="1">
            <a:off x="149770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1" name="Прямоугольник 20"/>
          <p:cNvSpPr/>
          <p:nvPr/>
        </p:nvSpPr>
        <p:spPr>
          <a:xfrm flipH="1">
            <a:off x="189341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Прямоугольник 21"/>
          <p:cNvSpPr/>
          <p:nvPr/>
        </p:nvSpPr>
        <p:spPr>
          <a:xfrm flipH="1">
            <a:off x="22668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9" name="Прямоугольник 28"/>
          <p:cNvSpPr/>
          <p:nvPr/>
        </p:nvSpPr>
        <p:spPr>
          <a:xfrm flipH="1">
            <a:off x="254934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30" name="Прямоугольник 29"/>
          <p:cNvSpPr/>
          <p:nvPr/>
        </p:nvSpPr>
        <p:spPr>
          <a:xfrm>
            <a:off x="278710" y="680477"/>
            <a:ext cx="36576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</p:spPr>
        <p:txBody>
          <a:bodyPr/>
          <a:lstStyle>
            <a:lvl1pPr>
              <a:defRPr sz="4000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4321E61-D7C7-4E47-BC0A-D63F2C40D825}" type="datetimeFigureOut">
              <a:rPr lang="ru-RU" smtClean="0"/>
              <a:pPr/>
              <a:t>12.03.2009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D651B4C-6404-4D28-A711-D08B5D099B7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4321E61-D7C7-4E47-BC0A-D63F2C40D825}" type="datetimeFigureOut">
              <a:rPr lang="ru-RU" smtClean="0"/>
              <a:pPr/>
              <a:t>12.03.2009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D651B4C-6404-4D28-A711-D08B5D099B7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273050"/>
            <a:ext cx="8229600" cy="1162050"/>
          </a:xfrm>
        </p:spPr>
        <p:txBody>
          <a:bodyPr anchor="ctr"/>
          <a:lstStyle>
            <a:lvl1pPr algn="l">
              <a:buNone/>
              <a:defRPr sz="3600" b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435100"/>
            <a:ext cx="2514600" cy="4572000"/>
          </a:xfrm>
        </p:spPr>
        <p:txBody>
          <a:bodyPr/>
          <a:lstStyle>
            <a:lvl1pPr marL="54864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429000" y="1435100"/>
            <a:ext cx="5486400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4321E61-D7C7-4E47-BC0A-D63F2C40D825}" type="datetimeFigureOut">
              <a:rPr lang="ru-RU" smtClean="0"/>
              <a:pPr/>
              <a:t>12.03.2009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D651B4C-6404-4D28-A711-D08B5D099B7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368032" y="0"/>
            <a:ext cx="8778240" cy="1878037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 flipV="1">
            <a:off x="363195" y="1885028"/>
            <a:ext cx="8782622" cy="0"/>
          </a:xfrm>
          <a:prstGeom prst="line">
            <a:avLst/>
          </a:prstGeom>
          <a:noFill/>
          <a:ln w="19050" cap="flat" cmpd="sng" algn="ctr">
            <a:solidFill>
              <a:srgbClr val="FFFFFF">
                <a:alpha val="100000"/>
              </a:srgbClr>
            </a:soli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0" name="Группа 9"/>
          <p:cNvGrpSpPr/>
          <p:nvPr/>
        </p:nvGrpSpPr>
        <p:grpSpPr>
          <a:xfrm rot="5400000">
            <a:off x="8514581" y="1219200"/>
            <a:ext cx="132763" cy="128466"/>
            <a:chOff x="6668087" y="1297746"/>
            <a:chExt cx="161840" cy="156602"/>
          </a:xfrm>
        </p:grpSpPr>
        <p:cxnSp>
          <p:nvCxnSpPr>
            <p:cNvPr id="15" name="Прямая соединительная линия 14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Прямая соединительная линия 15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Прямая соединительная линия 16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grayWhite">
          <a:xfrm>
            <a:off x="914400" y="441251"/>
            <a:ext cx="6858000" cy="701749"/>
          </a:xfrm>
        </p:spPr>
        <p:txBody>
          <a:bodyPr anchor="b"/>
          <a:lstStyle>
            <a:lvl1pPr algn="l">
              <a:buNone/>
              <a:defRPr sz="2100" b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68032" y="1893781"/>
            <a:ext cx="8778240" cy="4960144"/>
          </a:xfrm>
          <a:solidFill>
            <a:schemeClr val="bg2"/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914400" y="1150144"/>
            <a:ext cx="6858000" cy="685800"/>
          </a:xfrm>
        </p:spPr>
        <p:txBody>
          <a:bodyPr/>
          <a:lstStyle>
            <a:lvl1pPr marL="27432" indent="0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grpSp>
        <p:nvGrpSpPr>
          <p:cNvPr id="14" name="Группа 13"/>
          <p:cNvGrpSpPr/>
          <p:nvPr/>
        </p:nvGrpSpPr>
        <p:grpSpPr>
          <a:xfrm rot="5400000">
            <a:off x="8666981" y="1371600"/>
            <a:ext cx="132763" cy="128466"/>
            <a:chOff x="6668087" y="1297746"/>
            <a:chExt cx="161840" cy="156602"/>
          </a:xfrm>
        </p:grpSpPr>
        <p:cxnSp>
          <p:nvCxnSpPr>
            <p:cNvPr id="11" name="Прямая соединительная линия 10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Прямая соединительная линия 11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Прямая соединительная линия 12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Группа 17"/>
          <p:cNvGrpSpPr/>
          <p:nvPr/>
        </p:nvGrpSpPr>
        <p:grpSpPr>
          <a:xfrm rot="5400000">
            <a:off x="8320088" y="1474763"/>
            <a:ext cx="132763" cy="128466"/>
            <a:chOff x="6668087" y="1297746"/>
            <a:chExt cx="161840" cy="156602"/>
          </a:xfrm>
        </p:grpSpPr>
        <p:cxnSp>
          <p:nvCxnSpPr>
            <p:cNvPr id="19" name="Прямая соединительная линия 18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Прямая соединительная линия 19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Прямая соединительная линия 20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477000" y="55499"/>
            <a:ext cx="2133600" cy="365125"/>
          </a:xfrm>
        </p:spPr>
        <p:txBody>
          <a:bodyPr/>
          <a:lstStyle>
            <a:extLst/>
          </a:lstStyle>
          <a:p>
            <a:fld id="{E4321E61-D7C7-4E47-BC0A-D63F2C40D825}" type="datetimeFigureOut">
              <a:rPr lang="ru-RU" smtClean="0"/>
              <a:pPr/>
              <a:t>12.03.2009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914400" y="55499"/>
            <a:ext cx="5562600" cy="365125"/>
          </a:xfrm>
        </p:spPr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610600" y="55499"/>
            <a:ext cx="457200" cy="365125"/>
          </a:xfrm>
        </p:spPr>
        <p:txBody>
          <a:bodyPr/>
          <a:lstStyle>
            <a:extLst/>
          </a:lstStyle>
          <a:p>
            <a:fld id="{2D651B4C-6404-4D28-A711-D08B5D099B7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7" name="Прямоугольник 16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  <a:prstGeom prst="rect">
            <a:avLst/>
          </a:prstGeom>
        </p:spPr>
        <p:txBody>
          <a:bodyPr vert="horz" anchor="t">
            <a:no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914400" y="1783560"/>
            <a:ext cx="7772400" cy="457200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4770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E4321E61-D7C7-4E47-BC0A-D63F2C40D825}" type="datetimeFigureOut">
              <a:rPr lang="ru-RU" smtClean="0"/>
              <a:pPr/>
              <a:t>12.03.2009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914400" y="6416675"/>
            <a:ext cx="55626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610600" y="64166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  <a:extLst/>
          </a:lstStyle>
          <a:p>
            <a:fld id="{2D651B4C-6404-4D28-A711-D08B5D099B7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841" r:id="rId1"/>
    <p:sldLayoutId id="2147483842" r:id="rId2"/>
    <p:sldLayoutId id="2147483843" r:id="rId3"/>
    <p:sldLayoutId id="2147483844" r:id="rId4"/>
    <p:sldLayoutId id="2147483845" r:id="rId5"/>
    <p:sldLayoutId id="2147483846" r:id="rId6"/>
    <p:sldLayoutId id="2147483847" r:id="rId7"/>
    <p:sldLayoutId id="2147483848" r:id="rId8"/>
    <p:sldLayoutId id="2147483849" r:id="rId9"/>
    <p:sldLayoutId id="2147483850" r:id="rId10"/>
    <p:sldLayoutId id="2147483851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 spc="-100" baseline="0">
          <a:solidFill>
            <a:schemeClr val="tx2">
              <a:satMod val="200000"/>
            </a:schemeClr>
          </a:solidFill>
          <a:latin typeface="+mj-lt"/>
          <a:ea typeface="+mj-ea"/>
          <a:cs typeface="+mj-cs"/>
        </a:defRPr>
      </a:lvl1pPr>
      <a:extLst/>
    </p:titleStyle>
    <p:bodyStyle>
      <a:lvl1pPr marL="411480" indent="-342900" algn="l" rtl="0" eaLnBrk="1" latinLnBrk="0" hangingPunct="1">
        <a:spcBef>
          <a:spcPts val="700"/>
        </a:spcBef>
        <a:buClr>
          <a:schemeClr val="tx2"/>
        </a:buClr>
        <a:buSzPct val="95000"/>
        <a:buFont typeface="Wingdings"/>
        <a:buChar char="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40664" indent="-28575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2"/>
        </a:buClr>
        <a:buFont typeface="Wingdings 2"/>
        <a:buChar char="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61872" indent="-228600" algn="l" rtl="0" eaLnBrk="1" latinLnBrk="0" hangingPunct="1">
        <a:spcBef>
          <a:spcPct val="20000"/>
        </a:spcBef>
        <a:buClr>
          <a:schemeClr val="accent3"/>
        </a:buClr>
        <a:buFont typeface="Wingdings 3"/>
        <a:buChar char="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14813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99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01952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93976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6.gi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2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gif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gif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gif"/><Relationship Id="rId2" Type="http://schemas.openxmlformats.org/officeDocument/2006/relationships/image" Target="../media/image34.gif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gif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sz="6000" dirty="0" smtClean="0"/>
              <a:t>Откуда взялся мяч?</a:t>
            </a:r>
            <a:endParaRPr lang="ru-RU" sz="6000" dirty="0"/>
          </a:p>
        </p:txBody>
      </p:sp>
      <p:sp>
        <p:nvSpPr>
          <p:cNvPr id="6" name="Подзаголовок 5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ru-RU" sz="2800" b="1" dirty="0" smtClean="0"/>
              <a:t>Урок физической культуры в 4 классе</a:t>
            </a:r>
            <a:endParaRPr lang="ru-RU" sz="2800" b="1" dirty="0"/>
          </a:p>
        </p:txBody>
      </p:sp>
      <p:pic>
        <p:nvPicPr>
          <p:cNvPr id="7" name="Рисунок 6" descr="016ed511876222ccdeaae5a4f41cc86c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8" y="928670"/>
            <a:ext cx="2533664" cy="319201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500042"/>
            <a:ext cx="8229600" cy="914400"/>
          </a:xfrm>
        </p:spPr>
        <p:txBody>
          <a:bodyPr/>
          <a:lstStyle/>
          <a:p>
            <a:r>
              <a:rPr lang="ru-RU" dirty="0" smtClean="0"/>
              <a:t>Для баскетбола – резиновый…</a:t>
            </a:r>
            <a:br>
              <a:rPr lang="ru-RU" dirty="0" smtClean="0"/>
            </a:br>
            <a:endParaRPr lang="ru-RU" dirty="0"/>
          </a:p>
        </p:txBody>
      </p:sp>
      <p:pic>
        <p:nvPicPr>
          <p:cNvPr id="12" name="Содержимое 8" descr="810304.jp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643042" y="1714488"/>
            <a:ext cx="5572164" cy="4880728"/>
          </a:xfrm>
          <a:prstGeom prst="rect">
            <a:avLst/>
          </a:prstGeom>
        </p:spPr>
      </p:pic>
      <p:pic>
        <p:nvPicPr>
          <p:cNvPr id="16" name="Содержимое 9" descr="41a7c9949b9696b677f484fcfe1e9305.gif"/>
          <p:cNvPicPr>
            <a:picLocks noGrp="1" noChangeAspect="1"/>
          </p:cNvPicPr>
          <p:nvPr>
            <p:ph sz="half" idx="2"/>
          </p:nvPr>
        </p:nvPicPr>
        <p:blipFill>
          <a:blip r:embed="rId4"/>
          <a:stretch>
            <a:fillRect/>
          </a:stretch>
        </p:blipFill>
        <p:spPr>
          <a:xfrm>
            <a:off x="6429388" y="1500174"/>
            <a:ext cx="2176627" cy="2143140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  Для регби – овальный…</a:t>
            </a:r>
            <a:br>
              <a:rPr lang="ru-RU" dirty="0" smtClean="0"/>
            </a:br>
            <a:endParaRPr lang="ru-RU" dirty="0"/>
          </a:p>
        </p:txBody>
      </p:sp>
      <p:pic>
        <p:nvPicPr>
          <p:cNvPr id="5" name="Содержимое 4" descr="1381829.jpg"/>
          <p:cNvPicPr>
            <a:picLocks noGrp="1" noChangeAspect="1"/>
          </p:cNvPicPr>
          <p:nvPr>
            <p:ph sz="half" idx="1"/>
          </p:nvPr>
        </p:nvPicPr>
        <p:blipFill>
          <a:blip r:embed="rId2" cstate="email"/>
          <a:stretch>
            <a:fillRect/>
          </a:stretch>
        </p:blipFill>
        <p:spPr>
          <a:xfrm>
            <a:off x="928662" y="2143116"/>
            <a:ext cx="6000792" cy="4287408"/>
          </a:xfrm>
        </p:spPr>
      </p:pic>
      <p:pic>
        <p:nvPicPr>
          <p:cNvPr id="6" name="Содержимое 5" descr="rugby_ball_regbi.jpg"/>
          <p:cNvPicPr>
            <a:picLocks noGrp="1" noChangeAspect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5929322" y="1643050"/>
            <a:ext cx="2381981" cy="2191558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3200" dirty="0" smtClean="0"/>
              <a:t>Для большого тенниса – резиновый, обтянутый шерстяной тканью…</a:t>
            </a:r>
            <a:endParaRPr lang="ru-RU" sz="3200" dirty="0"/>
          </a:p>
        </p:txBody>
      </p:sp>
      <p:pic>
        <p:nvPicPr>
          <p:cNvPr id="7" name="Содержимое 6" descr="1200476573_tenis11_2.jpg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1857356" y="1785926"/>
            <a:ext cx="6107126" cy="4585896"/>
          </a:xfrm>
        </p:spPr>
      </p:pic>
      <p:pic>
        <p:nvPicPr>
          <p:cNvPr id="8" name="Рисунок 7" descr="23390(1)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357158" y="4714884"/>
            <a:ext cx="3610707" cy="185711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Для хоккея на траве – белый…</a:t>
            </a:r>
            <a:endParaRPr lang="ru-RU" dirty="0"/>
          </a:p>
        </p:txBody>
      </p:sp>
      <p:pic>
        <p:nvPicPr>
          <p:cNvPr id="5" name="Содержимое 4" descr="2.jpg"/>
          <p:cNvPicPr>
            <a:picLocks noGrp="1" noChangeAspect="1"/>
          </p:cNvPicPr>
          <p:nvPr>
            <p:ph sz="half" idx="1"/>
          </p:nvPr>
        </p:nvPicPr>
        <p:blipFill>
          <a:blip r:embed="rId3"/>
          <a:stretch>
            <a:fillRect/>
          </a:stretch>
        </p:blipFill>
        <p:spPr>
          <a:xfrm>
            <a:off x="1500166" y="2285992"/>
            <a:ext cx="6327131" cy="4214842"/>
          </a:xfrm>
        </p:spPr>
      </p:pic>
      <p:pic>
        <p:nvPicPr>
          <p:cNvPr id="6" name="Содержимое 5" descr="ball_b_dimple_elite_hp002.jpg"/>
          <p:cNvPicPr>
            <a:picLocks noGrp="1" noChangeAspect="1"/>
          </p:cNvPicPr>
          <p:nvPr>
            <p:ph sz="half" idx="2"/>
          </p:nvPr>
        </p:nvPicPr>
        <p:blipFill>
          <a:blip r:embed="rId4" cstate="email"/>
          <a:srcRect/>
          <a:stretch>
            <a:fillRect/>
          </a:stretch>
        </p:blipFill>
        <p:spPr>
          <a:xfrm>
            <a:off x="785786" y="5000636"/>
            <a:ext cx="1865972" cy="1653016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dirty="0" smtClean="0"/>
              <a:t>  Для хоккея на льду – оранжевый, внутри- </a:t>
            </a:r>
            <a:br>
              <a:rPr lang="ru-RU" sz="2800" dirty="0" smtClean="0"/>
            </a:br>
            <a:r>
              <a:rPr lang="ru-RU" sz="2800" dirty="0" smtClean="0"/>
              <a:t>     пробковый, снаружи – верёвочный…</a:t>
            </a:r>
            <a:endParaRPr lang="ru-RU" sz="2800" dirty="0"/>
          </a:p>
        </p:txBody>
      </p:sp>
      <p:pic>
        <p:nvPicPr>
          <p:cNvPr id="5" name="Содержимое 4" descr="16552.jpg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1928794" y="1928802"/>
            <a:ext cx="4714908" cy="4681230"/>
          </a:xfrm>
        </p:spPr>
      </p:pic>
      <p:pic>
        <p:nvPicPr>
          <p:cNvPr id="6" name="Содержимое 5" descr="1406-t-Myach_dlya_igry_v_hokkej_na_trave.jpg"/>
          <p:cNvPicPr>
            <a:picLocks noGrp="1" noChangeAspect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6286512" y="5267649"/>
            <a:ext cx="1743715" cy="1590351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3200" dirty="0" smtClean="0"/>
              <a:t>Для водного поло – пластиковый…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5" name="Содержимое 4" descr="0b82755c4907.jpg"/>
          <p:cNvPicPr>
            <a:picLocks noGrp="1" noChangeAspect="1"/>
          </p:cNvPicPr>
          <p:nvPr>
            <p:ph sz="half" idx="1"/>
          </p:nvPr>
        </p:nvPicPr>
        <p:blipFill>
          <a:blip r:embed="rId2" cstate="email"/>
          <a:stretch>
            <a:fillRect/>
          </a:stretch>
        </p:blipFill>
        <p:spPr>
          <a:xfrm>
            <a:off x="1785918" y="1571612"/>
            <a:ext cx="6201629" cy="4643470"/>
          </a:xfrm>
        </p:spPr>
      </p:pic>
      <p:pic>
        <p:nvPicPr>
          <p:cNvPr id="6" name="Содержимое 5" descr="b_waterpolo.jpg"/>
          <p:cNvPicPr>
            <a:picLocks noGrp="1" noChangeAspect="1"/>
          </p:cNvPicPr>
          <p:nvPr>
            <p:ph sz="half" idx="2"/>
          </p:nvPr>
        </p:nvPicPr>
        <p:blipFill>
          <a:blip r:embed="rId3" cstate="email"/>
          <a:stretch>
            <a:fillRect/>
          </a:stretch>
        </p:blipFill>
        <p:spPr>
          <a:xfrm>
            <a:off x="714348" y="4857760"/>
            <a:ext cx="1974280" cy="1759821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 descr="1214322669_07.jpg"/>
          <p:cNvPicPr>
            <a:picLocks noChangeAspect="1"/>
          </p:cNvPicPr>
          <p:nvPr/>
        </p:nvPicPr>
        <p:blipFill>
          <a:blip r:embed="rId2"/>
          <a:srcRect t="-945" b="1890"/>
          <a:stretch>
            <a:fillRect/>
          </a:stretch>
        </p:blipFill>
        <p:spPr>
          <a:xfrm>
            <a:off x="1571604" y="123232"/>
            <a:ext cx="6301925" cy="6712337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64344" y="4786322"/>
            <a:ext cx="7893870" cy="1928826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dirty="0" smtClean="0"/>
              <a:t>      В развалинах древних индийских городов на Юкатанском полуострове Центральной Америки обнаружены площадки для игры в мяч.</a:t>
            </a:r>
            <a:endParaRPr lang="ru-RU" dirty="0"/>
          </a:p>
        </p:txBody>
      </p:sp>
      <p:pic>
        <p:nvPicPr>
          <p:cNvPr id="5" name="Содержимое 4" descr="древняя площадка.jpg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1357290" y="285728"/>
            <a:ext cx="6636120" cy="4357718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64344" y="1214422"/>
            <a:ext cx="3750466" cy="5082042"/>
          </a:xfrm>
        </p:spPr>
        <p:txBody>
          <a:bodyPr/>
          <a:lstStyle/>
          <a:p>
            <a:r>
              <a:rPr lang="ru-RU" sz="3200" dirty="0" smtClean="0"/>
              <a:t>Индейцы считали мяч символом Солнца и Луны. Поэтому во многих играх его даже руками не касались. А только ракетками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5" name="Содержимое 4" descr="58.gif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143636" y="285728"/>
            <a:ext cx="2625076" cy="3284521"/>
          </a:xfrm>
        </p:spPr>
      </p:pic>
      <p:pic>
        <p:nvPicPr>
          <p:cNvPr id="6" name="Рисунок 5" descr="1230671110.jp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4714876" y="3071810"/>
            <a:ext cx="4018388" cy="32147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 descr="1214322669_07.jpg"/>
          <p:cNvPicPr>
            <a:picLocks noChangeAspect="1"/>
          </p:cNvPicPr>
          <p:nvPr/>
        </p:nvPicPr>
        <p:blipFill>
          <a:blip r:embed="rId2"/>
          <a:srcRect t="-945" b="1890"/>
          <a:stretch>
            <a:fillRect/>
          </a:stretch>
        </p:blipFill>
        <p:spPr>
          <a:xfrm>
            <a:off x="1571604" y="123232"/>
            <a:ext cx="6301925" cy="6712337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Содержимое 9"/>
          <p:cNvSpPr>
            <a:spLocks noGrp="1"/>
          </p:cNvSpPr>
          <p:nvPr>
            <p:ph sz="half" idx="1"/>
          </p:nvPr>
        </p:nvSpPr>
        <p:spPr>
          <a:xfrm>
            <a:off x="142844" y="642918"/>
            <a:ext cx="3357586" cy="5929354"/>
          </a:xfrm>
        </p:spPr>
        <p:txBody>
          <a:bodyPr>
            <a:normAutofit lnSpcReduction="10000"/>
          </a:bodyPr>
          <a:lstStyle/>
          <a:p>
            <a:r>
              <a:rPr lang="ru-RU" dirty="0" smtClean="0"/>
              <a:t>… В Африке  на берегу реки Нил с незапамятных времён живут жуки-скарабеи. Те, что скатывают земляные шарики. Может, у скарабеев за 5 тысяч лет до нашей эры люди научились лепить шары из нильского ила?.. </a:t>
            </a:r>
          </a:p>
          <a:p>
            <a:endParaRPr lang="ru-RU" dirty="0"/>
          </a:p>
        </p:txBody>
      </p:sp>
      <p:pic>
        <p:nvPicPr>
          <p:cNvPr id="12" name="Содержимое 11" descr="PH09216.jpg"/>
          <p:cNvPicPr>
            <a:picLocks noGrp="1" noChangeAspect="1"/>
          </p:cNvPicPr>
          <p:nvPr>
            <p:ph sz="half" idx="2"/>
          </p:nvPr>
        </p:nvPicPr>
        <p:blipFill>
          <a:blip r:embed="rId2"/>
          <a:srcRect l="6516" r="9775"/>
          <a:stretch>
            <a:fillRect/>
          </a:stretch>
        </p:blipFill>
        <p:spPr>
          <a:xfrm>
            <a:off x="3929058" y="785794"/>
            <a:ext cx="4954826" cy="4286280"/>
          </a:xfrm>
        </p:spPr>
      </p:pic>
      <p:pic>
        <p:nvPicPr>
          <p:cNvPr id="13" name="Рисунок 12" descr="жук.jpg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>
          <a:xfrm>
            <a:off x="3929058" y="785794"/>
            <a:ext cx="4954184" cy="442915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64344" y="428605"/>
            <a:ext cx="3536152" cy="586786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3200" dirty="0" smtClean="0"/>
              <a:t>     Бывший футболист из Чехословакии Ян </a:t>
            </a:r>
            <a:r>
              <a:rPr lang="ru-RU" sz="3200" dirty="0" err="1" smtClean="0"/>
              <a:t>Мелишко</a:t>
            </a:r>
            <a:r>
              <a:rPr lang="ru-RU" sz="3200" dirty="0" smtClean="0"/>
              <a:t> стал футбольным жонглёром. Его рекорд – 17 тысяч ударов головой по мячу без перерыва!</a:t>
            </a:r>
            <a:endParaRPr lang="ru-RU" sz="3200" dirty="0"/>
          </a:p>
        </p:txBody>
      </p:sp>
      <p:pic>
        <p:nvPicPr>
          <p:cNvPr id="9" name="Содержимое 8" descr="016ed511876222ccdeaae5a4f41cc86c.gif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4438156" y="1214422"/>
            <a:ext cx="3685755" cy="464347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2844" y="428604"/>
            <a:ext cx="4000528" cy="5867861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3200" dirty="0" smtClean="0"/>
              <a:t>    Жонглируя мячом, он может петь, вести мотоцикл, бегать по лестнице, танцевать вальс…  А однажды, подкидывая мяч головой, он прошёл 14 километров.</a:t>
            </a:r>
            <a:endParaRPr lang="ru-RU" sz="3200" dirty="0"/>
          </a:p>
        </p:txBody>
      </p:sp>
      <p:pic>
        <p:nvPicPr>
          <p:cNvPr id="5" name="Содержимое 4" descr="n237_belyaev_vladimir_rk-05.jpg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4799303" y="928670"/>
            <a:ext cx="3792708" cy="5214974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 descr="1214322669_07.jpg"/>
          <p:cNvPicPr>
            <a:picLocks noChangeAspect="1"/>
          </p:cNvPicPr>
          <p:nvPr/>
        </p:nvPicPr>
        <p:blipFill>
          <a:blip r:embed="rId2"/>
          <a:srcRect t="-945" b="1890"/>
          <a:stretch>
            <a:fillRect/>
          </a:stretch>
        </p:blipFill>
        <p:spPr>
          <a:xfrm>
            <a:off x="1571604" y="123232"/>
            <a:ext cx="6301925" cy="6712337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64344" y="714357"/>
            <a:ext cx="3750466" cy="5582108"/>
          </a:xfrm>
        </p:spPr>
        <p:txBody>
          <a:bodyPr/>
          <a:lstStyle/>
          <a:p>
            <a:r>
              <a:rPr lang="ru-RU" i="1" dirty="0" smtClean="0"/>
              <a:t> </a:t>
            </a:r>
            <a:r>
              <a:rPr lang="ru-RU" sz="3600" i="1" dirty="0" smtClean="0"/>
              <a:t>«</a:t>
            </a:r>
            <a:r>
              <a:rPr lang="ru-RU" sz="3600" dirty="0" smtClean="0"/>
              <a:t>Мяч» -  по-английски «бол»,  «ступня» - «фут». Если сложить получится ножной мяч. </a:t>
            </a:r>
            <a:endParaRPr lang="ru-RU" sz="3600" dirty="0"/>
          </a:p>
        </p:txBody>
      </p:sp>
      <p:pic>
        <p:nvPicPr>
          <p:cNvPr id="5" name="Содержимое 4" descr="57dea07d0f4c.png"/>
          <p:cNvPicPr>
            <a:picLocks noGrp="1" noChangeAspect="1"/>
          </p:cNvPicPr>
          <p:nvPr>
            <p:ph sz="half" idx="2"/>
          </p:nvPr>
        </p:nvPicPr>
        <p:blipFill>
          <a:blip r:embed="rId2" cstate="email"/>
          <a:stretch>
            <a:fillRect/>
          </a:stretch>
        </p:blipFill>
        <p:spPr>
          <a:xfrm>
            <a:off x="4714876" y="1500174"/>
            <a:ext cx="4038600" cy="399309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ru-RU" dirty="0" smtClean="0"/>
              <a:t>А баскетбол своему названию обязан корзине… из-под персиков. Именно её приспособили для первого на планете баскетбольного матча.</a:t>
            </a:r>
            <a:endParaRPr lang="ru-RU" dirty="0"/>
          </a:p>
        </p:txBody>
      </p:sp>
      <p:pic>
        <p:nvPicPr>
          <p:cNvPr id="7" name="Содержимое 6" descr="0000229545-preview.jpg"/>
          <p:cNvPicPr>
            <a:picLocks noGrp="1" noChangeAspect="1"/>
          </p:cNvPicPr>
          <p:nvPr>
            <p:ph sz="half" idx="2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5143504" y="1571612"/>
            <a:ext cx="3233290" cy="4666764"/>
          </a:xfrm>
        </p:spPr>
      </p:pic>
      <p:pic>
        <p:nvPicPr>
          <p:cNvPr id="8" name="Рисунок 7" descr="41a7c9949b9696b677f484fcfe1e9305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15074" y="1357298"/>
            <a:ext cx="1933291" cy="190354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64344" y="785795"/>
            <a:ext cx="3964780" cy="551067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     Изобретатель этой игры американец Джеймс </a:t>
            </a:r>
            <a:r>
              <a:rPr lang="ru-RU" dirty="0" err="1" smtClean="0"/>
              <a:t>Нейсмит</a:t>
            </a:r>
            <a:r>
              <a:rPr lang="ru-RU" dirty="0" smtClean="0"/>
              <a:t>. «Бол» - «мяч», «</a:t>
            </a:r>
            <a:r>
              <a:rPr lang="ru-RU" dirty="0" err="1" smtClean="0"/>
              <a:t>баскет</a:t>
            </a:r>
            <a:r>
              <a:rPr lang="ru-RU" dirty="0" smtClean="0"/>
              <a:t>» - «корзина». Баскетбол - игра гигантов. А если ты не гигант? Как быть? Развивай прыгучесть, упражняйся в прыжках!..</a:t>
            </a:r>
            <a:endParaRPr lang="ru-RU" dirty="0"/>
          </a:p>
        </p:txBody>
      </p:sp>
      <p:pic>
        <p:nvPicPr>
          <p:cNvPr id="5" name="Содержимое 4" descr="Dwighttside600.jpg"/>
          <p:cNvPicPr>
            <a:picLocks noGrp="1" noChangeAspect="1"/>
          </p:cNvPicPr>
          <p:nvPr>
            <p:ph sz="half" idx="2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4714876" y="785794"/>
            <a:ext cx="4053571" cy="3643338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 descr="1214322669_07.jpg"/>
          <p:cNvPicPr>
            <a:picLocks noChangeAspect="1"/>
          </p:cNvPicPr>
          <p:nvPr/>
        </p:nvPicPr>
        <p:blipFill>
          <a:blip r:embed="rId2"/>
          <a:srcRect t="-945" b="1890"/>
          <a:stretch>
            <a:fillRect/>
          </a:stretch>
        </p:blipFill>
        <p:spPr>
          <a:xfrm>
            <a:off x="1571604" y="123232"/>
            <a:ext cx="6301925" cy="6712337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1357290" y="1500174"/>
            <a:ext cx="5286412" cy="4525963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4800" b="1" i="1" dirty="0" smtClean="0">
                <a:solidFill>
                  <a:srgbClr val="FFFF00"/>
                </a:solidFill>
              </a:rPr>
              <a:t>   Поздравляем  победителей                          и призёров соревнований!!!</a:t>
            </a:r>
          </a:p>
          <a:p>
            <a:endParaRPr lang="ru-RU" sz="4800" dirty="0"/>
          </a:p>
        </p:txBody>
      </p:sp>
      <p:pic>
        <p:nvPicPr>
          <p:cNvPr id="8" name="Рисунок 7" descr="9b29721c86b9f240b0a18cf17b3e6e3d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29520" y="3286124"/>
            <a:ext cx="1510181" cy="1643074"/>
          </a:xfrm>
          <a:prstGeom prst="rect">
            <a:avLst/>
          </a:prstGeom>
        </p:spPr>
      </p:pic>
      <p:pic>
        <p:nvPicPr>
          <p:cNvPr id="10" name="Рисунок 9" descr="41a7c9949b9696b677f484fcfe1e9305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19539" y="1357298"/>
            <a:ext cx="1519544" cy="149616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одержимое 5"/>
          <p:cNvSpPr>
            <a:spLocks noGrp="1"/>
          </p:cNvSpPr>
          <p:nvPr>
            <p:ph sz="half" idx="1"/>
          </p:nvPr>
        </p:nvSpPr>
        <p:spPr>
          <a:xfrm>
            <a:off x="214282" y="714357"/>
            <a:ext cx="3500462" cy="5582108"/>
          </a:xfrm>
        </p:spPr>
        <p:txBody>
          <a:bodyPr>
            <a:normAutofit/>
          </a:bodyPr>
          <a:lstStyle/>
          <a:p>
            <a:r>
              <a:rPr lang="ru-RU" sz="3600" dirty="0" smtClean="0"/>
              <a:t>С тех пор </a:t>
            </a:r>
            <a:r>
              <a:rPr lang="ru-RU" sz="3600" dirty="0" err="1" smtClean="0"/>
              <a:t>наизобретали</a:t>
            </a:r>
            <a:r>
              <a:rPr lang="ru-RU" sz="3600" dirty="0" smtClean="0"/>
              <a:t> мячей!.. Тряпичных, войлочных, каменных, деревянных!..</a:t>
            </a:r>
            <a:endParaRPr lang="ru-RU" sz="3600" dirty="0"/>
          </a:p>
        </p:txBody>
      </p:sp>
      <p:pic>
        <p:nvPicPr>
          <p:cNvPr id="8" name="Содержимое 7" descr="bal004.jpg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4286247" y="785794"/>
            <a:ext cx="4484747" cy="4500594"/>
          </a:xfrm>
        </p:spPr>
      </p:pic>
      <p:pic>
        <p:nvPicPr>
          <p:cNvPr id="9" name="Рисунок 8" descr="felt_ball_06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14810" y="785794"/>
            <a:ext cx="4573775" cy="4500594"/>
          </a:xfrm>
          <a:prstGeom prst="rect">
            <a:avLst/>
          </a:prstGeom>
        </p:spPr>
      </p:pic>
      <p:pic>
        <p:nvPicPr>
          <p:cNvPr id="10" name="Рисунок 9" descr="160601_d2cf4b3c.jp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4143372" y="785794"/>
            <a:ext cx="4683406" cy="450059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2844" y="428604"/>
            <a:ext cx="3321838" cy="6143668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3200" dirty="0" smtClean="0"/>
              <a:t>   Мячи набивали перьями, песком, даже фисташковыми зёрнами!.. играть в них считалось страшно полезным делом.</a:t>
            </a:r>
            <a:endParaRPr lang="ru-RU" sz="3200" dirty="0"/>
          </a:p>
        </p:txBody>
      </p:sp>
      <p:pic>
        <p:nvPicPr>
          <p:cNvPr id="5" name="Содержимое 4" descr="216126.jpg"/>
          <p:cNvPicPr>
            <a:picLocks noGrp="1" noChangeAspect="1"/>
          </p:cNvPicPr>
          <p:nvPr>
            <p:ph sz="half" idx="2"/>
          </p:nvPr>
        </p:nvPicPr>
        <p:blipFill>
          <a:blip r:embed="rId3" cstate="email"/>
          <a:stretch>
            <a:fillRect/>
          </a:stretch>
        </p:blipFill>
        <p:spPr>
          <a:xfrm>
            <a:off x="3857620" y="785794"/>
            <a:ext cx="4817085" cy="3991972"/>
          </a:xfrm>
        </p:spPr>
      </p:pic>
      <p:pic>
        <p:nvPicPr>
          <p:cNvPr id="6" name="Рисунок 5" descr="2669502.jpg"/>
          <p:cNvPicPr>
            <a:picLocks noChangeAspect="1"/>
          </p:cNvPicPr>
          <p:nvPr/>
        </p:nvPicPr>
        <p:blipFill>
          <a:blip r:embed="rId4" cstate="email"/>
          <a:srcRect/>
          <a:stretch>
            <a:fillRect/>
          </a:stretch>
        </p:blipFill>
        <p:spPr>
          <a:xfrm>
            <a:off x="3714744" y="714356"/>
            <a:ext cx="5143536" cy="4651487"/>
          </a:xfrm>
          <a:prstGeom prst="rect">
            <a:avLst/>
          </a:prstGeom>
        </p:spPr>
      </p:pic>
      <p:pic>
        <p:nvPicPr>
          <p:cNvPr id="7" name="Рисунок 6" descr="253975.jpg"/>
          <p:cNvPicPr>
            <a:picLocks noChangeAspect="1"/>
          </p:cNvPicPr>
          <p:nvPr/>
        </p:nvPicPr>
        <p:blipFill>
          <a:blip r:embed="rId5" cstate="email"/>
          <a:srcRect/>
          <a:stretch>
            <a:fillRect/>
          </a:stretch>
        </p:blipFill>
        <p:spPr>
          <a:xfrm>
            <a:off x="3500430" y="714356"/>
            <a:ext cx="5443245" cy="471490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214282" y="500043"/>
            <a:ext cx="3786214" cy="5796422"/>
          </a:xfrm>
        </p:spPr>
        <p:txBody>
          <a:bodyPr>
            <a:normAutofit fontScale="92500"/>
          </a:bodyPr>
          <a:lstStyle/>
          <a:p>
            <a:r>
              <a:rPr lang="ru-RU" sz="3600" dirty="0" smtClean="0"/>
              <a:t>Один древнеримский врач всем больным вместо лекарств прописывал игру в мяч. А погоняй-ка такой, каменный или с песком! Тяжеловато.</a:t>
            </a:r>
          </a:p>
          <a:p>
            <a:endParaRPr lang="ru-RU" dirty="0"/>
          </a:p>
        </p:txBody>
      </p:sp>
      <p:pic>
        <p:nvPicPr>
          <p:cNvPr id="5" name="Содержимое 4" descr="8.gif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4786314" y="857232"/>
            <a:ext cx="4209447" cy="519990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 descr="1214322669_07.jpg"/>
          <p:cNvPicPr>
            <a:picLocks noChangeAspect="1"/>
          </p:cNvPicPr>
          <p:nvPr/>
        </p:nvPicPr>
        <p:blipFill>
          <a:blip r:embed="rId2"/>
          <a:srcRect t="-945" b="1890"/>
          <a:stretch>
            <a:fillRect/>
          </a:stretch>
        </p:blipFill>
        <p:spPr>
          <a:xfrm>
            <a:off x="1571604" y="123232"/>
            <a:ext cx="6301925" cy="6712337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64344" y="857233"/>
            <a:ext cx="3178962" cy="5439232"/>
          </a:xfrm>
        </p:spPr>
        <p:txBody>
          <a:bodyPr>
            <a:normAutofit/>
          </a:bodyPr>
          <a:lstStyle/>
          <a:p>
            <a:r>
              <a:rPr lang="ru-RU" sz="3600" dirty="0" smtClean="0"/>
              <a:t>А вот однажды, две тысячи лет назад, в Риме случилось вот что…</a:t>
            </a:r>
            <a:endParaRPr lang="ru-RU" sz="3600" dirty="0"/>
          </a:p>
        </p:txBody>
      </p:sp>
      <p:pic>
        <p:nvPicPr>
          <p:cNvPr id="5" name="Содержимое 4" descr="1799766.jpg"/>
          <p:cNvPicPr>
            <a:picLocks noGrp="1" noChangeAspect="1"/>
          </p:cNvPicPr>
          <p:nvPr>
            <p:ph sz="half" idx="2"/>
          </p:nvPr>
        </p:nvPicPr>
        <p:blipFill>
          <a:blip r:embed="rId2" cstate="email"/>
          <a:stretch>
            <a:fillRect/>
          </a:stretch>
        </p:blipFill>
        <p:spPr>
          <a:xfrm>
            <a:off x="4214810" y="785794"/>
            <a:ext cx="4464207" cy="4233499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64344" y="1071547"/>
            <a:ext cx="3250400" cy="5224918"/>
          </a:xfrm>
        </p:spPr>
        <p:txBody>
          <a:bodyPr>
            <a:normAutofit/>
          </a:bodyPr>
          <a:lstStyle/>
          <a:p>
            <a:r>
              <a:rPr lang="ru-RU" sz="3600" dirty="0" smtClean="0"/>
              <a:t>С тех пор </a:t>
            </a:r>
            <a:r>
              <a:rPr lang="ru-RU" sz="3600" dirty="0" err="1" smtClean="0"/>
              <a:t>наизобретали</a:t>
            </a:r>
            <a:r>
              <a:rPr lang="ru-RU" sz="3600" dirty="0" smtClean="0"/>
              <a:t> мячей!.. для каждой игры свой – особенный.</a:t>
            </a:r>
            <a:endParaRPr lang="ru-RU" sz="3600" dirty="0"/>
          </a:p>
        </p:txBody>
      </p:sp>
      <p:pic>
        <p:nvPicPr>
          <p:cNvPr id="7" name="Содержимое 6" descr="726438e59c79b8e757dd0cff02248826.gif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4781209" y="785795"/>
            <a:ext cx="3219815" cy="5519684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 descr="1214322669_07.jpg"/>
          <p:cNvPicPr>
            <a:picLocks noChangeAspect="1"/>
          </p:cNvPicPr>
          <p:nvPr/>
        </p:nvPicPr>
        <p:blipFill>
          <a:blip r:embed="rId2"/>
          <a:srcRect t="-945" b="1890"/>
          <a:stretch>
            <a:fillRect/>
          </a:stretch>
        </p:blipFill>
        <p:spPr>
          <a:xfrm>
            <a:off x="1571604" y="123232"/>
            <a:ext cx="6301925" cy="6712337"/>
          </a:xfrm>
          <a:prstGeom prst="rect">
            <a:avLst/>
          </a:prstGeom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Метро">
  <a:themeElements>
    <a:clrScheme name="Метро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Метро">
      <a:majorFont>
        <a:latin typeface="Consolas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Метро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bg1">
                <a:shade val="100000"/>
                <a:satMod val="150000"/>
              </a:schemeClr>
            </a:gs>
            <a:gs pos="65000">
              <a:schemeClr val="bg1">
                <a:shade val="90000"/>
                <a:satMod val="375000"/>
              </a:schemeClr>
            </a:gs>
            <a:gs pos="100000">
              <a:schemeClr val="phClr">
                <a:tint val="88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0000"/>
                <a:satMod val="180000"/>
              </a:schemeClr>
              <a:schemeClr val="phClr">
                <a:tint val="90000"/>
                <a:satMod val="20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141</TotalTime>
  <Words>365</Words>
  <Application>Microsoft Office PowerPoint</Application>
  <PresentationFormat>Экран (4:3)</PresentationFormat>
  <Paragraphs>26</Paragraphs>
  <Slides>27</Slides>
  <Notes>4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28" baseType="lpstr">
      <vt:lpstr>Метро</vt:lpstr>
      <vt:lpstr>Откуда взялся мяч?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Для баскетбола – резиновый… </vt:lpstr>
      <vt:lpstr>    Для регби – овальный… </vt:lpstr>
      <vt:lpstr>Для большого тенниса – резиновый, обтянутый шерстяной тканью…</vt:lpstr>
      <vt:lpstr>Для хоккея на траве – белый…</vt:lpstr>
      <vt:lpstr>  Для хоккея на льду – оранжевый, внутри-       пробковый, снаружи – верёвочный…</vt:lpstr>
      <vt:lpstr>Для водного поло – пластиковый… 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</vt:vector>
  </TitlesOfParts>
  <Company>Melkosoft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Валентина</dc:creator>
  <cp:lastModifiedBy>Валентина</cp:lastModifiedBy>
  <cp:revision>17</cp:revision>
  <dcterms:created xsi:type="dcterms:W3CDTF">2008-02-15T20:05:03Z</dcterms:created>
  <dcterms:modified xsi:type="dcterms:W3CDTF">2009-03-12T13:34:49Z</dcterms:modified>
</cp:coreProperties>
</file>