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2" r:id="rId3"/>
    <p:sldId id="261" r:id="rId4"/>
    <p:sldId id="263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3" autoAdjust="0"/>
    <p:restoredTop sz="94671" autoAdjust="0"/>
  </p:normalViewPr>
  <p:slideViewPr>
    <p:cSldViewPr>
      <p:cViewPr>
        <p:scale>
          <a:sx n="70" d="100"/>
          <a:sy n="70" d="100"/>
        </p:scale>
        <p:origin x="-43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41D65-3AE0-446E-A4EB-6008986CAB43}" type="datetimeFigureOut">
              <a:rPr lang="ru-RU" smtClean="0"/>
              <a:pPr/>
              <a:t>16.01.2014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16F3-90CB-4269-8489-5EE1592548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pull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41D65-3AE0-446E-A4EB-6008986CAB43}" type="datetimeFigureOut">
              <a:rPr lang="ru-RU" smtClean="0"/>
              <a:pPr/>
              <a:t>16.01.2014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16F3-90CB-4269-8489-5EE1592548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41D65-3AE0-446E-A4EB-6008986CAB43}" type="datetimeFigureOut">
              <a:rPr lang="ru-RU" smtClean="0"/>
              <a:pPr/>
              <a:t>16.01.2014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16F3-90CB-4269-8489-5EE1592548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41D65-3AE0-446E-A4EB-6008986CAB43}" type="datetimeFigureOut">
              <a:rPr lang="ru-RU" smtClean="0"/>
              <a:pPr/>
              <a:t>16.01.2014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16F3-90CB-4269-8489-5EE1592548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slow">
    <p:pull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41D65-3AE0-446E-A4EB-6008986CAB43}" type="datetimeFigureOut">
              <a:rPr lang="ru-RU" smtClean="0"/>
              <a:pPr/>
              <a:t>16.01.2014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16F3-90CB-4269-8489-5EE1592548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41D65-3AE0-446E-A4EB-6008986CAB43}" type="datetimeFigureOut">
              <a:rPr lang="ru-RU" smtClean="0"/>
              <a:pPr/>
              <a:t>16.01.2014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16F3-90CB-4269-8489-5EE1592548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41D65-3AE0-446E-A4EB-6008986CAB43}" type="datetimeFigureOut">
              <a:rPr lang="ru-RU" smtClean="0"/>
              <a:pPr/>
              <a:t>16.01.2014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16F3-90CB-4269-8489-5EE1592548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41D65-3AE0-446E-A4EB-6008986CAB43}" type="datetimeFigureOut">
              <a:rPr lang="ru-RU" smtClean="0"/>
              <a:pPr/>
              <a:t>16.01.2014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16F3-90CB-4269-8489-5EE1592548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41D65-3AE0-446E-A4EB-6008986CAB43}" type="datetimeFigureOut">
              <a:rPr lang="ru-RU" smtClean="0"/>
              <a:pPr/>
              <a:t>16.01.2014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16F3-90CB-4269-8489-5EE1592548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41D65-3AE0-446E-A4EB-6008986CAB43}" type="datetimeFigureOut">
              <a:rPr lang="ru-RU" smtClean="0"/>
              <a:pPr/>
              <a:t>16.01.2014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16F3-90CB-4269-8489-5EE1592548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41D65-3AE0-446E-A4EB-6008986CAB43}" type="datetimeFigureOut">
              <a:rPr lang="ru-RU" smtClean="0"/>
              <a:pPr/>
              <a:t>16.01.2014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16F3-90CB-4269-8489-5EE1592548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BD141D65-3AE0-446E-A4EB-6008986CAB43}" type="datetimeFigureOut">
              <a:rPr lang="ru-RU" smtClean="0"/>
              <a:pPr/>
              <a:t>16.01.2014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15916F3-90CB-4269-8489-5EE1592548E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ll dir="ld"/>
  </p:transition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ЭЛЕКТРИЧЕСКИЙ ТОК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Электрическая цепь </a:t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и её </a:t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составные части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65440163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609600" y="2060848"/>
            <a:ext cx="3733800" cy="36541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Вариант 1</a:t>
            </a:r>
          </a:p>
          <a:p>
            <a:pPr marL="0" indent="0" algn="ctr"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алюминия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4"/>
          </p:nvPr>
        </p:nvSpPr>
        <p:spPr>
          <a:xfrm>
            <a:off x="4800600" y="2060848"/>
            <a:ext cx="3947864" cy="36541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Вариант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0" indent="0" algn="ctr"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фосфора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426170"/>
          </a:xfrm>
        </p:spPr>
        <p:txBody>
          <a:bodyPr/>
          <a:lstStyle/>
          <a:p>
            <a:pPr algn="ctr"/>
            <a:r>
              <a:rPr lang="ru-RU" sz="4000" b="1" cap="none" dirty="0" smtClean="0">
                <a:latin typeface="Times New Roman" pitchFamily="18" charset="0"/>
                <a:cs typeface="Times New Roman" pitchFamily="18" charset="0"/>
              </a:rPr>
              <a:t>ВОПРОС 8</a:t>
            </a:r>
            <a:br>
              <a:rPr lang="ru-RU" sz="4000" b="1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cap="none" dirty="0" smtClean="0">
                <a:latin typeface="Times New Roman" pitchFamily="18" charset="0"/>
                <a:cs typeface="Times New Roman" pitchFamily="18" charset="0"/>
              </a:rPr>
              <a:t>Изобразите строение атома:</a:t>
            </a:r>
            <a:endParaRPr lang="ru-RU" sz="3200" b="1" cap="none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572000" y="1700808"/>
            <a:ext cx="0" cy="4032448"/>
          </a:xfrm>
          <a:prstGeom prst="line">
            <a:avLst/>
          </a:prstGeom>
          <a:ln w="76200"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042170405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75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 uiExpand="1" build="p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467544" y="2060848"/>
            <a:ext cx="3875856" cy="36541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Вариант 1</a:t>
            </a:r>
          </a:p>
          <a:p>
            <a:pPr marL="0" indent="0" algn="ctr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оложительного иона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4"/>
          </p:nvPr>
        </p:nvSpPr>
        <p:spPr>
          <a:xfrm>
            <a:off x="4800600" y="2060848"/>
            <a:ext cx="3947864" cy="36541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Вариант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0" indent="0" algn="ctr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трицательного иона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1426170"/>
          </a:xfrm>
        </p:spPr>
        <p:txBody>
          <a:bodyPr/>
          <a:lstStyle/>
          <a:p>
            <a:pPr algn="ctr"/>
            <a:r>
              <a:rPr lang="ru-RU" sz="4000" b="1" cap="none" dirty="0" smtClean="0">
                <a:latin typeface="Times New Roman" pitchFamily="18" charset="0"/>
                <a:cs typeface="Times New Roman" pitchFamily="18" charset="0"/>
              </a:rPr>
              <a:t>ВОПРОС 9</a:t>
            </a:r>
            <a:br>
              <a:rPr lang="ru-RU" sz="4000" b="1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cap="none" dirty="0" smtClean="0">
                <a:latin typeface="Times New Roman" pitchFamily="18" charset="0"/>
                <a:cs typeface="Times New Roman" pitchFamily="18" charset="0"/>
              </a:rPr>
              <a:t>Запишите определение</a:t>
            </a:r>
            <a:endParaRPr lang="ru-RU" sz="4000" b="1" cap="none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572000" y="1700808"/>
            <a:ext cx="0" cy="4032448"/>
          </a:xfrm>
          <a:prstGeom prst="line">
            <a:avLst/>
          </a:prstGeom>
          <a:ln w="76200"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442644374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25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75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p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467544" y="1484784"/>
            <a:ext cx="3875856" cy="46085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Вариант 1</a:t>
            </a:r>
          </a:p>
          <a:p>
            <a:pPr marL="0" indent="0" algn="ctr"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Чертежи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, на которых показано, как электрические приборы соединены в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цепь, называются… </a:t>
            </a:r>
            <a:endParaRPr lang="ru-RU" sz="33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4"/>
          </p:nvPr>
        </p:nvSpPr>
        <p:spPr>
          <a:xfrm>
            <a:off x="4800600" y="1484784"/>
            <a:ext cx="3947864" cy="42302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Вариант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0" indent="0" algn="ctr"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Совокупность 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устройств, по которым течет электрический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ток, называется…</a:t>
            </a:r>
            <a:endParaRPr lang="ru-RU" sz="33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1426170"/>
          </a:xfrm>
        </p:spPr>
        <p:txBody>
          <a:bodyPr/>
          <a:lstStyle/>
          <a:p>
            <a:pPr algn="ctr"/>
            <a:r>
              <a:rPr lang="ru-RU" sz="4000" b="1" cap="none" dirty="0" smtClean="0">
                <a:latin typeface="Times New Roman" pitchFamily="18" charset="0"/>
                <a:cs typeface="Times New Roman" pitchFamily="18" charset="0"/>
              </a:rPr>
              <a:t>ВОПРОС 10</a:t>
            </a:r>
            <a:br>
              <a:rPr lang="ru-RU" sz="4000" b="1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cap="none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4000" cap="none" dirty="0" smtClean="0">
                <a:latin typeface="Times New Roman" pitchFamily="18" charset="0"/>
                <a:cs typeface="Times New Roman" pitchFamily="18" charset="0"/>
              </a:rPr>
              <a:t>акончите фразу</a:t>
            </a:r>
            <a:endParaRPr lang="ru-RU" sz="4000" b="1" cap="none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572000" y="1700808"/>
            <a:ext cx="0" cy="4032448"/>
          </a:xfrm>
          <a:prstGeom prst="line">
            <a:avLst/>
          </a:prstGeom>
          <a:ln w="76200"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689648988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25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Физический диктант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Электрическая цепь 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23528" y="6165304"/>
            <a:ext cx="8496944" cy="8821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itchFamily="2" charset="2"/>
              <a:buNone/>
              <a:tabLst/>
              <a:defRPr/>
            </a:pP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rPr>
              <a:t>У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читель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физики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ГБОУ СОШ №966 Никулина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Е.В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4925" dist="12700" dir="14400000" rotWithShape="0">
                  <a:prstClr val="black">
                    <a:alpha val="21000"/>
                  </a:prst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17919956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Вариант 1</a:t>
            </a:r>
          </a:p>
          <a:p>
            <a:pPr marL="0" indent="0" algn="ctr"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Начертите резистор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Вариант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0" indent="0" algn="ctr">
              <a:buNone/>
            </a:pPr>
            <a:r>
              <a:rPr lang="ru-RU" sz="5400" dirty="0">
                <a:latin typeface="Times New Roman" pitchFamily="18" charset="0"/>
                <a:cs typeface="Times New Roman" pitchFamily="18" charset="0"/>
              </a:rPr>
              <a:t>Начертите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звонок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09600" y="4890"/>
            <a:ext cx="7924800" cy="1143000"/>
          </a:xfrm>
        </p:spPr>
        <p:txBody>
          <a:bodyPr/>
          <a:lstStyle/>
          <a:p>
            <a:pPr algn="ctr"/>
            <a:r>
              <a:rPr lang="ru-RU" sz="4000" b="1" cap="none" dirty="0" smtClean="0">
                <a:latin typeface="Times New Roman" pitchFamily="18" charset="0"/>
                <a:cs typeface="Times New Roman" pitchFamily="18" charset="0"/>
              </a:rPr>
              <a:t>ВОПРОС 1</a:t>
            </a:r>
            <a:endParaRPr lang="ru-RU" sz="4000" b="1" cap="none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572000" y="1700808"/>
            <a:ext cx="0" cy="4032448"/>
          </a:xfrm>
          <a:prstGeom prst="line">
            <a:avLst/>
          </a:prstGeom>
          <a:ln w="76200"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685273748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 uiExpand="1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Вариант 1</a:t>
            </a:r>
          </a:p>
          <a:p>
            <a:pPr marL="0" indent="0" algn="ctr">
              <a:buNone/>
            </a:pP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Вариант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0" indent="0" algn="ctr">
              <a:buNone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09600" y="18841"/>
            <a:ext cx="7924800" cy="1143000"/>
          </a:xfrm>
        </p:spPr>
        <p:txBody>
          <a:bodyPr/>
          <a:lstStyle/>
          <a:p>
            <a:pPr algn="ctr"/>
            <a:r>
              <a:rPr lang="ru-RU" sz="4000" b="1" cap="none" dirty="0" smtClean="0">
                <a:latin typeface="Times New Roman" pitchFamily="18" charset="0"/>
                <a:cs typeface="Times New Roman" pitchFamily="18" charset="0"/>
              </a:rPr>
              <a:t>ВОПРОС 2</a:t>
            </a:r>
            <a:endParaRPr lang="ru-RU" sz="4000" b="1" cap="none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572000" y="1700808"/>
            <a:ext cx="0" cy="4032448"/>
          </a:xfrm>
          <a:prstGeom prst="line">
            <a:avLst/>
          </a:prstGeom>
          <a:ln w="76200"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67544" y="4030580"/>
            <a:ext cx="884262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3057961" y="4030581"/>
            <a:ext cx="995089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1351806" y="3742549"/>
            <a:ext cx="0" cy="64807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V="1">
            <a:off x="1753284" y="3302050"/>
            <a:ext cx="0" cy="145706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1753284" y="4027417"/>
            <a:ext cx="21703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V="1">
            <a:off x="2649794" y="3706545"/>
            <a:ext cx="0" cy="64807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V="1">
            <a:off x="3057961" y="3266046"/>
            <a:ext cx="0" cy="145706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2432760" y="4027417"/>
            <a:ext cx="21703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2051720" y="4027417"/>
            <a:ext cx="28803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люс 34"/>
          <p:cNvSpPr/>
          <p:nvPr/>
        </p:nvSpPr>
        <p:spPr>
          <a:xfrm>
            <a:off x="3309989" y="2990819"/>
            <a:ext cx="504056" cy="504056"/>
          </a:xfrm>
          <a:prstGeom prst="mathPlus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6" name="Минус 35"/>
          <p:cNvSpPr/>
          <p:nvPr/>
        </p:nvSpPr>
        <p:spPr>
          <a:xfrm>
            <a:off x="467544" y="3090381"/>
            <a:ext cx="468052" cy="478446"/>
          </a:xfrm>
          <a:prstGeom prst="mathMinus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5007369" y="4037110"/>
            <a:ext cx="339826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7740352" y="4037110"/>
            <a:ext cx="66527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Блок-схема: процесс 38"/>
          <p:cNvSpPr/>
          <p:nvPr/>
        </p:nvSpPr>
        <p:spPr>
          <a:xfrm>
            <a:off x="5580112" y="3713074"/>
            <a:ext cx="2160240" cy="648072"/>
          </a:xfrm>
          <a:prstGeom prst="flowChartProcess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69178089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25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p"/>
      <p:bldP spid="4" grpId="0"/>
      <p:bldP spid="35" grpId="0" animBg="1"/>
      <p:bldP spid="36" grpId="0" animBg="1"/>
      <p:bldP spid="3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609600" y="2060848"/>
            <a:ext cx="3733800" cy="365415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Вариант 1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источник тока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ключ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звонок</a:t>
            </a:r>
          </a:p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предохранитель</a:t>
            </a:r>
          </a:p>
          <a:p>
            <a:pPr marL="0" indent="0" algn="ctr"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4"/>
          </p:nvPr>
        </p:nvSpPr>
        <p:spPr>
          <a:xfrm>
            <a:off x="4800600" y="2060848"/>
            <a:ext cx="3947864" cy="3654152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sz="4200" dirty="0">
                <a:latin typeface="Times New Roman" pitchFamily="18" charset="0"/>
                <a:cs typeface="Times New Roman" pitchFamily="18" charset="0"/>
              </a:rPr>
              <a:t>Вариант 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r>
              <a:rPr lang="ru-RU" sz="4300" dirty="0">
                <a:latin typeface="Times New Roman" pitchFamily="18" charset="0"/>
                <a:cs typeface="Times New Roman" pitchFamily="18" charset="0"/>
              </a:rPr>
              <a:t>источник тока</a:t>
            </a:r>
          </a:p>
          <a:p>
            <a:r>
              <a:rPr lang="ru-RU" sz="4300" dirty="0">
                <a:latin typeface="Times New Roman" pitchFamily="18" charset="0"/>
                <a:cs typeface="Times New Roman" pitchFamily="18" charset="0"/>
              </a:rPr>
              <a:t>ключ</a:t>
            </a:r>
          </a:p>
          <a:p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резистор</a:t>
            </a:r>
          </a:p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нагревательный элемент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426170"/>
          </a:xfrm>
        </p:spPr>
        <p:txBody>
          <a:bodyPr/>
          <a:lstStyle/>
          <a:p>
            <a:pPr algn="ctr"/>
            <a:r>
              <a:rPr lang="ru-RU" sz="4000" b="1" cap="none" dirty="0" smtClean="0">
                <a:latin typeface="Times New Roman" pitchFamily="18" charset="0"/>
                <a:cs typeface="Times New Roman" pitchFamily="18" charset="0"/>
              </a:rPr>
              <a:t>ВОПРОС 3</a:t>
            </a:r>
            <a:br>
              <a:rPr lang="ru-RU" sz="4000" b="1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cap="none" dirty="0" smtClean="0">
                <a:latin typeface="Times New Roman" pitchFamily="18" charset="0"/>
                <a:cs typeface="Times New Roman" pitchFamily="18" charset="0"/>
              </a:rPr>
              <a:t>Начертите электрическую цепь, которая состоит из:</a:t>
            </a:r>
            <a:endParaRPr lang="ru-RU" sz="3200" b="1" cap="none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572000" y="1700808"/>
            <a:ext cx="0" cy="4032448"/>
          </a:xfrm>
          <a:prstGeom prst="line">
            <a:avLst/>
          </a:prstGeom>
          <a:ln w="76200"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229606739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75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25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75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25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75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25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75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25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75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 uiExpand="1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467544" y="2060848"/>
            <a:ext cx="3875856" cy="36541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Вариант 1</a:t>
            </a:r>
          </a:p>
          <a:p>
            <a:pPr marL="0" indent="0" algn="ctr">
              <a:buNone/>
            </a:pP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лектрический ток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4"/>
          </p:nvPr>
        </p:nvSpPr>
        <p:spPr>
          <a:xfrm>
            <a:off x="4800600" y="2060848"/>
            <a:ext cx="3947864" cy="36541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Вариант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0" indent="0" algn="ctr">
              <a:buNone/>
            </a:pP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лектрическое поле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1426170"/>
          </a:xfrm>
        </p:spPr>
        <p:txBody>
          <a:bodyPr/>
          <a:lstStyle/>
          <a:p>
            <a:pPr algn="ctr"/>
            <a:r>
              <a:rPr lang="ru-RU" sz="4000" b="1" cap="none" dirty="0" smtClean="0">
                <a:latin typeface="Times New Roman" pitchFamily="18" charset="0"/>
                <a:cs typeface="Times New Roman" pitchFamily="18" charset="0"/>
              </a:rPr>
              <a:t>ВОПРОС 4</a:t>
            </a:r>
            <a:br>
              <a:rPr lang="ru-RU" sz="4000" b="1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cap="none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4000" cap="none" dirty="0" smtClean="0">
                <a:latin typeface="Times New Roman" pitchFamily="18" charset="0"/>
                <a:cs typeface="Times New Roman" pitchFamily="18" charset="0"/>
              </a:rPr>
              <a:t>апишите определение</a:t>
            </a:r>
            <a:endParaRPr lang="ru-RU" sz="4000" b="1" cap="none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572000" y="1700808"/>
            <a:ext cx="0" cy="4032448"/>
          </a:xfrm>
          <a:prstGeom prst="line">
            <a:avLst/>
          </a:prstGeom>
          <a:ln w="76200"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742056375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25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75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467544" y="2060848"/>
            <a:ext cx="3875856" cy="36541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Вариант 1</a:t>
            </a:r>
          </a:p>
          <a:p>
            <a:pPr marL="0" indent="0" algn="ctr"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4"/>
          </p:nvPr>
        </p:nvSpPr>
        <p:spPr>
          <a:xfrm>
            <a:off x="4800600" y="2060848"/>
            <a:ext cx="3947864" cy="36541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Вариант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476672"/>
            <a:ext cx="8640960" cy="1426170"/>
          </a:xfrm>
        </p:spPr>
        <p:txBody>
          <a:bodyPr/>
          <a:lstStyle/>
          <a:p>
            <a:pPr algn="ctr"/>
            <a:r>
              <a:rPr lang="ru-RU" sz="4000" b="1" cap="none" dirty="0" smtClean="0">
                <a:latin typeface="Times New Roman" pitchFamily="18" charset="0"/>
                <a:cs typeface="Times New Roman" pitchFamily="18" charset="0"/>
              </a:rPr>
              <a:t>ВОПРОС 5</a:t>
            </a:r>
            <a:br>
              <a:rPr lang="ru-RU" sz="4000" b="1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cap="none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4000" cap="none" dirty="0" smtClean="0">
                <a:latin typeface="Times New Roman" pitchFamily="18" charset="0"/>
                <a:cs typeface="Times New Roman" pitchFamily="18" charset="0"/>
              </a:rPr>
              <a:t>арисуйте как будут вести себя заряды</a:t>
            </a:r>
            <a:endParaRPr lang="ru-RU" sz="4000" b="1" cap="none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572000" y="2060848"/>
            <a:ext cx="0" cy="3672408"/>
          </a:xfrm>
          <a:prstGeom prst="line">
            <a:avLst/>
          </a:prstGeom>
          <a:ln w="76200"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>
            <a:off x="899592" y="3356992"/>
            <a:ext cx="1080120" cy="1008112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люс 8"/>
          <p:cNvSpPr/>
          <p:nvPr/>
        </p:nvSpPr>
        <p:spPr>
          <a:xfrm>
            <a:off x="1123990" y="3562682"/>
            <a:ext cx="624644" cy="5967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840468" y="3356992"/>
            <a:ext cx="1080120" cy="1008112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люс 10"/>
          <p:cNvSpPr/>
          <p:nvPr/>
        </p:nvSpPr>
        <p:spPr>
          <a:xfrm>
            <a:off x="3064866" y="3562682"/>
            <a:ext cx="624644" cy="5967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5439436" y="3356992"/>
            <a:ext cx="1080120" cy="1008112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люс 12"/>
          <p:cNvSpPr/>
          <p:nvPr/>
        </p:nvSpPr>
        <p:spPr>
          <a:xfrm>
            <a:off x="5663834" y="3562682"/>
            <a:ext cx="624644" cy="5967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7380312" y="3356992"/>
            <a:ext cx="1080120" cy="1008112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Минус 15"/>
          <p:cNvSpPr/>
          <p:nvPr/>
        </p:nvSpPr>
        <p:spPr>
          <a:xfrm>
            <a:off x="7590479" y="3632448"/>
            <a:ext cx="659786" cy="4572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9096368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75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p"/>
      <p:bldP spid="4" grpId="0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Вариант 1</a:t>
            </a:r>
          </a:p>
          <a:p>
            <a:pPr marL="0" indent="0" algn="ctr"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Начертите источник тока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Вариант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0" indent="0" algn="ctr">
              <a:buNone/>
            </a:pPr>
            <a:r>
              <a:rPr lang="ru-RU" sz="5400" dirty="0">
                <a:latin typeface="Times New Roman" pitchFamily="18" charset="0"/>
                <a:cs typeface="Times New Roman" pitchFamily="18" charset="0"/>
              </a:rPr>
              <a:t>Начертите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лампу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09600" y="4890"/>
            <a:ext cx="7924800" cy="1143000"/>
          </a:xfrm>
        </p:spPr>
        <p:txBody>
          <a:bodyPr/>
          <a:lstStyle/>
          <a:p>
            <a:pPr algn="ctr"/>
            <a:r>
              <a:rPr lang="ru-RU" sz="4000" b="1" cap="none" dirty="0" smtClean="0">
                <a:latin typeface="Times New Roman" pitchFamily="18" charset="0"/>
                <a:cs typeface="Times New Roman" pitchFamily="18" charset="0"/>
              </a:rPr>
              <a:t>ВОПРОС 6</a:t>
            </a:r>
            <a:endParaRPr lang="ru-RU" sz="4000" b="1" cap="none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572000" y="1700808"/>
            <a:ext cx="0" cy="4032448"/>
          </a:xfrm>
          <a:prstGeom prst="line">
            <a:avLst/>
          </a:prstGeom>
          <a:ln w="76200"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712845680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 uiExpand="1" build="p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609600" y="2060848"/>
            <a:ext cx="3733800" cy="36541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Вариант 1</a:t>
            </a:r>
          </a:p>
          <a:p>
            <a:pPr marL="0" indent="0"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потребителя электрического тока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4"/>
          </p:nvPr>
        </p:nvSpPr>
        <p:spPr>
          <a:xfrm>
            <a:off x="4800600" y="2060848"/>
            <a:ext cx="3947864" cy="36541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Вариант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0" indent="0" algn="ctr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сточника электрического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тока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426170"/>
          </a:xfrm>
        </p:spPr>
        <p:txBody>
          <a:bodyPr/>
          <a:lstStyle/>
          <a:p>
            <a:pPr algn="ctr"/>
            <a:r>
              <a:rPr lang="ru-RU" sz="4000" b="1" cap="none" dirty="0" smtClean="0">
                <a:latin typeface="Times New Roman" pitchFamily="18" charset="0"/>
                <a:cs typeface="Times New Roman" pitchFamily="18" charset="0"/>
              </a:rPr>
              <a:t>ВОПРОС 7</a:t>
            </a:r>
            <a:br>
              <a:rPr lang="ru-RU" sz="4000" b="1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cap="none" dirty="0" smtClean="0">
                <a:latin typeface="Times New Roman" pitchFamily="18" charset="0"/>
                <a:cs typeface="Times New Roman" pitchFamily="18" charset="0"/>
              </a:rPr>
              <a:t>Напишите два примера:</a:t>
            </a:r>
            <a:endParaRPr lang="ru-RU" sz="3200" b="1" cap="none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572000" y="1700808"/>
            <a:ext cx="0" cy="4032448"/>
          </a:xfrm>
          <a:prstGeom prst="line">
            <a:avLst/>
          </a:prstGeom>
          <a:ln w="76200"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762143444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75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 uiExpand="1" build="p"/>
      <p:bldP spid="4" grpId="0"/>
    </p:bldLst>
  </p:timing>
</p:sld>
</file>

<file path=ppt/theme/theme1.xml><?xml version="1.0" encoding="utf-8"?>
<a:theme xmlns:a="http://schemas.openxmlformats.org/drawingml/2006/main" name="Тема1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275</TotalTime>
  <Words>139</Words>
  <Application>Microsoft Office PowerPoint</Application>
  <PresentationFormat>Экран (4:3)</PresentationFormat>
  <Paragraphs>59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Тема1</vt:lpstr>
      <vt:lpstr>Электрическая цепь   и её  составные части</vt:lpstr>
      <vt:lpstr>Электрическая цепь </vt:lpstr>
      <vt:lpstr>ВОПРОС 1</vt:lpstr>
      <vt:lpstr>ВОПРОС 2</vt:lpstr>
      <vt:lpstr>ВОПРОС 3 Начертите электрическую цепь, которая состоит из:</vt:lpstr>
      <vt:lpstr>ВОПРОС 4 Запишите определение</vt:lpstr>
      <vt:lpstr>ВОПРОС 5 Нарисуйте как будут вести себя заряды</vt:lpstr>
      <vt:lpstr>ВОПРОС 6</vt:lpstr>
      <vt:lpstr>ВОПРОС 7 Напишите два примера:</vt:lpstr>
      <vt:lpstr>ВОПРОС 8 Изобразите строение атома:</vt:lpstr>
      <vt:lpstr>ВОПРОС 9 Запишите определение</vt:lpstr>
      <vt:lpstr>ВОПРОС 10 Закончите фразу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Электрическая цепь   и её  составные части</dc:title>
  <dc:creator>Пользователь Windows</dc:creator>
  <cp:lastModifiedBy>школа 966</cp:lastModifiedBy>
  <cp:revision>15</cp:revision>
  <dcterms:created xsi:type="dcterms:W3CDTF">2011-01-17T16:17:51Z</dcterms:created>
  <dcterms:modified xsi:type="dcterms:W3CDTF">2014-01-16T14:28:50Z</dcterms:modified>
</cp:coreProperties>
</file>