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77F17A"/>
    <a:srgbClr val="14CA18"/>
    <a:srgbClr val="E5FBFF"/>
    <a:srgbClr val="B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12/12/2013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Компоненты ландшафта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класс. 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Введение в ландшафтную экологию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Задание. Ответьте на вопрос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взаимодействуют компоненты на лугу или в лесу?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9" y="1772814"/>
            <a:ext cx="7381327" cy="4920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287" y="1772814"/>
            <a:ext cx="7397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компоненты связаны друг с другом, обмениваются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водой, химическими веществами и энергией.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Такой обмен принято называть </a:t>
            </a: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метаболизмом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дандшафта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03006"/>
            <a:ext cx="719895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Связь между компонентами или внешним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воздействием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геосистемой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любого уровня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принято называть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прямой связью.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«Отклик»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геосистемы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компонента на это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воздействие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обратная связь.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сязь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оложительная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отрицательная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3933056"/>
            <a:ext cx="936104" cy="872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393305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Принципы Коммонера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связано со всем.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должно куда-то деваться.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Ничто не дается даром.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Природа знает лучше.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232248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4991319"/>
            <a:ext cx="574811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Барри Коммонер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американский биолог и эколог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Родился в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Бруклине.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Окончил университет штата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Колумбия со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степенью бакалавра. В 1938 получил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магистерскую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степень, в 1941 — докторскую.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3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Домашнее задание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§ 1.3.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Задание № 1 на стр. 16 письменно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60648"/>
            <a:ext cx="461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Ответьте на вопросы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6979"/>
            <a:ext cx="669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Сколько уровней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геосистем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существует?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139" y="1397902"/>
            <a:ext cx="4981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геосистемы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относят к: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900697"/>
            <a:ext cx="183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планетарному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255810"/>
            <a:ext cx="454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региональному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99" y="2582478"/>
            <a:ext cx="251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локальному уровню?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951810"/>
            <a:ext cx="355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отличие этих трех уровней?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16" y="3314554"/>
            <a:ext cx="6415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Какие признаки позволяют разделить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территорию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геосистемы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26829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Что называется ландшафтом?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КОМПОНЕНТЫ ЛАНДШАФТА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657600" cy="639762"/>
          </a:xfrm>
        </p:spPr>
        <p:txBody>
          <a:bodyPr/>
          <a:lstStyle/>
          <a:p>
            <a:pPr algn="l"/>
            <a:r>
              <a:rPr lang="ru-RU" dirty="0" smtClean="0"/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Геологическая порода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312368" cy="32958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2526" y="1124744"/>
            <a:ext cx="3657600" cy="639762"/>
          </a:xfrm>
        </p:spPr>
        <p:txBody>
          <a:bodyPr/>
          <a:lstStyle/>
          <a:p>
            <a:pPr algn="l"/>
            <a:r>
              <a:rPr lang="ru-RU" sz="2400" dirty="0" smtClean="0"/>
              <a:t>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Рельеф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3664693" cy="2736304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5085184"/>
            <a:ext cx="4203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основа, на которой формируется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ландшафт. От неё зависит тип почв,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остояние грунтовых вод, тип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аститительности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т.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5212998"/>
            <a:ext cx="3434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Рельеф – неровности земной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поверхности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КОМПОНЕНТЫ ЛАНДШАФТА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657600" cy="6397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4" y="2132856"/>
            <a:ext cx="3617514" cy="24116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39952" y="1124744"/>
            <a:ext cx="3657600" cy="6397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ВОЗДУХ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3582144" cy="2376264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5013175"/>
            <a:ext cx="37956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«Вода – возница природы.»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Леонардо да Винчи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013175"/>
            <a:ext cx="3444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воздуха велика для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живого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КОМПОНЕНТЫ ЛАНДШАФТА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95182"/>
            <a:ext cx="4104456" cy="5014138"/>
          </a:xfrm>
        </p:spPr>
        <p:txBody>
          <a:bodyPr/>
          <a:lstStyle/>
          <a:p>
            <a:pPr marL="11430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70898"/>
            <a:ext cx="3312368" cy="222805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94416" y="1295182"/>
            <a:ext cx="314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</a:p>
        </p:txBody>
      </p:sp>
      <p:sp>
        <p:nvSpPr>
          <p:cNvPr id="8" name="Овал 7"/>
          <p:cNvSpPr/>
          <p:nvPr/>
        </p:nvSpPr>
        <p:spPr>
          <a:xfrm>
            <a:off x="1187624" y="3068960"/>
            <a:ext cx="2160240" cy="1368152"/>
          </a:xfrm>
          <a:prstGeom prst="ellipse">
            <a:avLst/>
          </a:prstGeom>
          <a:solidFill>
            <a:srgbClr val="B6F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АТМОСФЕРА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249488" y="2356253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131840" y="2924944"/>
            <a:ext cx="576064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949864" y="2766806"/>
            <a:ext cx="454414" cy="4750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899592" y="4221088"/>
            <a:ext cx="43204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67744" y="4509120"/>
            <a:ext cx="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87824" y="4365104"/>
            <a:ext cx="57606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75656" y="1818402"/>
            <a:ext cx="1656184" cy="458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океаны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 rot="19019058">
            <a:off x="56051" y="2261294"/>
            <a:ext cx="1290856" cy="558374"/>
          </a:xfrm>
          <a:prstGeom prst="rect">
            <a:avLst/>
          </a:prstGeom>
          <a:solidFill>
            <a:srgbClr val="E5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снега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0125316">
            <a:off x="3746381" y="2059859"/>
            <a:ext cx="579880" cy="1272499"/>
          </a:xfrm>
          <a:prstGeom prst="rect">
            <a:avLst/>
          </a:prstGeom>
          <a:solidFill>
            <a:srgbClr val="E5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льды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783794">
            <a:off x="68342" y="4810362"/>
            <a:ext cx="1336030" cy="572317"/>
          </a:xfrm>
          <a:prstGeom prst="rect">
            <a:avLst/>
          </a:prstGeom>
          <a:solidFill>
            <a:srgbClr val="77F1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растительность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335862"/>
            <a:ext cx="1584176" cy="6854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Человеческая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7000568">
            <a:off x="3286735" y="4808489"/>
            <a:ext cx="1297222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17753904">
            <a:off x="3315363" y="4800821"/>
            <a:ext cx="131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почвы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4416" y="4511002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формировании климата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принимает участие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вся планета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9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КОМПОНЕНТЫ ЛАНДШАФТА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2736304" cy="40205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Растительность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196752"/>
            <a:ext cx="3433192" cy="54607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Животные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2823633" cy="2117725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9792" y="4032646"/>
            <a:ext cx="302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Микроорганизмы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55" y="4514202"/>
            <a:ext cx="2609207" cy="1779005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5706"/>
            <a:ext cx="2955077" cy="2256940"/>
          </a:xfrm>
        </p:spPr>
      </p:pic>
    </p:spTree>
    <p:extLst>
      <p:ext uri="{BB962C8B-B14F-4D97-AF65-F5344CB8AC3E}">
        <p14:creationId xmlns:p14="http://schemas.microsoft.com/office/powerpoint/2010/main" val="78930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КОМПОНЕНТЫ ЛАНДШАФТА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43808" y="1484784"/>
            <a:ext cx="349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ПРИРОДНЫЕ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5400000">
            <a:off x="3965090" y="-1485266"/>
            <a:ext cx="449588" cy="7559237"/>
          </a:xfrm>
          <a:prstGeom prst="leftBrace">
            <a:avLst/>
          </a:prstGeom>
          <a:ln>
            <a:solidFill>
              <a:srgbClr val="00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0266" y="2887750"/>
            <a:ext cx="307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Геологическая порода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84" y="2887750"/>
            <a:ext cx="11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ельеф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7425" y="2887750"/>
            <a:ext cx="828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9228" y="2887750"/>
            <a:ext cx="112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оздух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902629"/>
            <a:ext cx="1165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423" y="3652487"/>
            <a:ext cx="2570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Растительность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0658" y="3714043"/>
            <a:ext cx="188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6465" y="3714042"/>
            <a:ext cx="281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Микроорганизмы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3984304" y="665443"/>
            <a:ext cx="449588" cy="7597659"/>
          </a:xfrm>
          <a:prstGeom prst="leftBrace">
            <a:avLst/>
          </a:prstGeom>
          <a:ln>
            <a:solidFill>
              <a:srgbClr val="00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280" y="5013175"/>
            <a:ext cx="8418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встречаться в любом ландшафте(природном, природно-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антропогенном, антропогенном)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ЛАНДШАФТА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3657600" cy="6397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Человек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657600" cy="22189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1124744"/>
            <a:ext cx="3657600" cy="6397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Техновещество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3240360" cy="234386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3815916" y="956763"/>
            <a:ext cx="432048" cy="7560840"/>
          </a:xfrm>
          <a:prstGeom prst="leftBrace">
            <a:avLst/>
          </a:prstGeom>
          <a:ln w="3810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87624" y="5247091"/>
            <a:ext cx="701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СОЦИАЛЬНО-ЭКОНОМИЧЕСКИЕ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511"/>
            <a:ext cx="6048672" cy="3812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221088"/>
            <a:ext cx="80561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Географическая оболочка – сложная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компоненты которой не только тесно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взаимодействуют между собой, но и связаны с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компонентами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геосистем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более низкого уровня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1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203</TotalTime>
  <Words>360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Компоненты ландшафта</vt:lpstr>
      <vt:lpstr>Презентация PowerPoint</vt:lpstr>
      <vt:lpstr>КОМПОНЕНТЫ ЛАНДШАФТА</vt:lpstr>
      <vt:lpstr>КОМПОНЕНТЫ ЛАНДШАФТА</vt:lpstr>
      <vt:lpstr>КОМПОНЕНТЫ ЛАНДШАФТА</vt:lpstr>
      <vt:lpstr>КОМПОНЕНТЫ ЛАНДШАФТА</vt:lpstr>
      <vt:lpstr>КОМПОНЕНТЫ ЛАНДШАФТА</vt:lpstr>
      <vt:lpstr>КОМПОНЕНТЫ ЛАНДШАФТА</vt:lpstr>
      <vt:lpstr>Презентация PowerPoint</vt:lpstr>
      <vt:lpstr>Задание. Ответьте на вопрос:</vt:lpstr>
      <vt:lpstr>Презентация PowerPoint</vt:lpstr>
      <vt:lpstr>Принципы Коммонера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Компоненты ландшафта</dc:title>
  <dc:creator>школа</dc:creator>
  <cp:lastModifiedBy>user</cp:lastModifiedBy>
  <cp:revision>20</cp:revision>
  <dcterms:created xsi:type="dcterms:W3CDTF">2002-01-01T03:17:28Z</dcterms:created>
  <dcterms:modified xsi:type="dcterms:W3CDTF">2013-12-12T11:54:19Z</dcterms:modified>
</cp:coreProperties>
</file>