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9"/>
  </p:notesMasterIdLst>
  <p:sldIdLst>
    <p:sldId id="256" r:id="rId2"/>
    <p:sldId id="281" r:id="rId3"/>
    <p:sldId id="306" r:id="rId4"/>
    <p:sldId id="307" r:id="rId5"/>
    <p:sldId id="257" r:id="rId6"/>
    <p:sldId id="308" r:id="rId7"/>
    <p:sldId id="282" r:id="rId8"/>
    <p:sldId id="31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262" r:id="rId25"/>
    <p:sldId id="312" r:id="rId26"/>
    <p:sldId id="313" r:id="rId27"/>
    <p:sldId id="30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32F"/>
    <a:srgbClr val="1DC4FF"/>
    <a:srgbClr val="AFEA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2053" autoAdjust="0"/>
  </p:normalViewPr>
  <p:slideViewPr>
    <p:cSldViewPr>
      <p:cViewPr varScale="1">
        <p:scale>
          <a:sx n="91" d="100"/>
          <a:sy n="91" d="100"/>
        </p:scale>
        <p:origin x="-14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D0360-51EA-4E71-B935-3F08E0F5FC2F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13F88-A6AD-405D-B2E8-2A9850911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173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13F88-A6AD-405D-B2E8-2A985091182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13F88-A6AD-405D-B2E8-2A985091182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Tm="10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://komanda2014.com/team/46/266" TargetMode="External"/><Relationship Id="rId18" Type="http://schemas.openxmlformats.org/officeDocument/2006/relationships/image" Target="../media/image34.png"/><Relationship Id="rId26" Type="http://schemas.openxmlformats.org/officeDocument/2006/relationships/image" Target="../media/image38.png"/><Relationship Id="rId3" Type="http://schemas.openxmlformats.org/officeDocument/2006/relationships/hyperlink" Target="http://komanda2014.com/team/46/212" TargetMode="External"/><Relationship Id="rId21" Type="http://schemas.openxmlformats.org/officeDocument/2006/relationships/hyperlink" Target="http://komanda2014.com/team/49/323" TargetMode="External"/><Relationship Id="rId34" Type="http://schemas.openxmlformats.org/officeDocument/2006/relationships/image" Target="../media/image42.png"/><Relationship Id="rId7" Type="http://schemas.openxmlformats.org/officeDocument/2006/relationships/hyperlink" Target="http://komanda2014.com/team/46/257" TargetMode="External"/><Relationship Id="rId12" Type="http://schemas.openxmlformats.org/officeDocument/2006/relationships/image" Target="../media/image31.png"/><Relationship Id="rId17" Type="http://schemas.openxmlformats.org/officeDocument/2006/relationships/hyperlink" Target="http://komanda2014.com/team/46/211" TargetMode="External"/><Relationship Id="rId25" Type="http://schemas.openxmlformats.org/officeDocument/2006/relationships/hyperlink" Target="http://komanda2014.com/team/51/177" TargetMode="External"/><Relationship Id="rId33" Type="http://schemas.openxmlformats.org/officeDocument/2006/relationships/hyperlink" Target="http://komanda2014.com/team/46/175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29" Type="http://schemas.openxmlformats.org/officeDocument/2006/relationships/hyperlink" Target="http://komanda2014.com/team/45/364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hyperlink" Target="http://komanda2014.com/team/46/260" TargetMode="External"/><Relationship Id="rId24" Type="http://schemas.openxmlformats.org/officeDocument/2006/relationships/image" Target="../media/image37.png"/><Relationship Id="rId32" Type="http://schemas.openxmlformats.org/officeDocument/2006/relationships/image" Target="../media/image41.png"/><Relationship Id="rId5" Type="http://schemas.openxmlformats.org/officeDocument/2006/relationships/hyperlink" Target="http://komanda2014.com/team/46/255" TargetMode="External"/><Relationship Id="rId15" Type="http://schemas.openxmlformats.org/officeDocument/2006/relationships/hyperlink" Target="http://komanda2014.com/team/46/109" TargetMode="External"/><Relationship Id="rId23" Type="http://schemas.openxmlformats.org/officeDocument/2006/relationships/hyperlink" Target="http://komanda2014.com/team/44/150" TargetMode="External"/><Relationship Id="rId28" Type="http://schemas.openxmlformats.org/officeDocument/2006/relationships/image" Target="../media/image39.png"/><Relationship Id="rId10" Type="http://schemas.openxmlformats.org/officeDocument/2006/relationships/image" Target="../media/image30.png"/><Relationship Id="rId19" Type="http://schemas.openxmlformats.org/officeDocument/2006/relationships/hyperlink" Target="http://komanda2014.com/team/46/261" TargetMode="External"/><Relationship Id="rId31" Type="http://schemas.openxmlformats.org/officeDocument/2006/relationships/hyperlink" Target="http://komanda2014.com/team/46/254" TargetMode="External"/><Relationship Id="rId4" Type="http://schemas.openxmlformats.org/officeDocument/2006/relationships/image" Target="../media/image27.png"/><Relationship Id="rId9" Type="http://schemas.openxmlformats.org/officeDocument/2006/relationships/hyperlink" Target="http://komanda2014.com/team/46/256" TargetMode="External"/><Relationship Id="rId14" Type="http://schemas.openxmlformats.org/officeDocument/2006/relationships/image" Target="../media/image32.png"/><Relationship Id="rId22" Type="http://schemas.openxmlformats.org/officeDocument/2006/relationships/image" Target="../media/image36.png"/><Relationship Id="rId27" Type="http://schemas.openxmlformats.org/officeDocument/2006/relationships/hyperlink" Target="http://komanda2014.com/team/51/121" TargetMode="External"/><Relationship Id="rId30" Type="http://schemas.openxmlformats.org/officeDocument/2006/relationships/image" Target="../media/image40.png"/><Relationship Id="rId35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897418"/>
            <a:ext cx="8678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«Зимние олимпийские игры.               Сочи – 2014»</a:t>
            </a:r>
            <a:endParaRPr lang="ru-RU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643306" y="4500570"/>
            <a:ext cx="53578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Инструктор по ФК  МБОУ ВСОШ               г. Снежногорск ЗАТО Александровск                                                    Мурманской области                                Маслова Татьяна Александровна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ic2709959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844" r="844"/>
          <a:stretch>
            <a:fillRect/>
          </a:stretch>
        </p:blipFill>
        <p:spPr>
          <a:xfrm>
            <a:off x="357158" y="3571876"/>
            <a:ext cx="3319458" cy="2414151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71546"/>
            <a:ext cx="8501122" cy="2143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Бобслей - зимний олимпийский вид спорта, представляющий собой скоростной спуск с гор по специально оборудованным ледовым трассам на управляемых санях - бобах.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Родиной бобслея является Швейцария.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БОБСЛЕЙ</a:t>
            </a:r>
          </a:p>
        </p:txBody>
      </p:sp>
      <p:pic>
        <p:nvPicPr>
          <p:cNvPr id="24578" name="Picture 2" descr="http://im0-tub-ru.yandex.net/i?id=8310577-01-16f-94121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714752"/>
            <a:ext cx="3714776" cy="250904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214422"/>
            <a:ext cx="8572560" cy="2000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Скелетон - зимний олимпийский вид спорта,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представляющий собой спуск по ледяному жёлобу на двухполозьевых санях на укрепленной раме, победитель которого определяется по сумме двух или четырех заездов.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28604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СКЕЛЕТОН</a:t>
            </a:r>
          </a:p>
        </p:txBody>
      </p:sp>
      <p:pic>
        <p:nvPicPr>
          <p:cNvPr id="23554" name="Picture 2" descr="http://ss.sport-express.ru/userfiles/press/1/10246/39345_ori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643314"/>
            <a:ext cx="3667104" cy="251458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body" sz="half" idx="2"/>
          </p:nvPr>
        </p:nvSpPr>
        <p:spPr>
          <a:xfrm>
            <a:off x="357158" y="1071546"/>
            <a:ext cx="8501122" cy="22145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Кёрлинг - командная спортивная игра на ледяной площадке. Первый мужской чемпионат мира прошел лишь в 1959, а женщины начали соревноваться 20 лет спустя. В программу Зимних Олимпийских Игр кёрлинг был включен в 1998 г.  на играх в Нагано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КЁРЛИНГ</a:t>
            </a:r>
          </a:p>
        </p:txBody>
      </p:sp>
      <p:pic>
        <p:nvPicPr>
          <p:cNvPr id="22530" name="Picture 2" descr="http://i.mr7.ru/photos/2014/02/890x675_gsPNhomnnv55yRYLwX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00438"/>
            <a:ext cx="4421904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071546"/>
            <a:ext cx="8429684" cy="27146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Конькобежный спорт - вид спорта, в котором необходимо как можно быстрее на коньках преодолевать определённую дистанцию на ледовом стадионе по замкнутому кругу.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 зимние Олимпийские игры скоростной бег на коньках у мужчин был включен с 1924 года, с 1960 года проводятся и соревнования среди женщин.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КОНЬКОБЕЖНЫЙ СПОРТ</a:t>
            </a:r>
          </a:p>
        </p:txBody>
      </p:sp>
      <p:pic>
        <p:nvPicPr>
          <p:cNvPr id="21506" name="Picture 2" descr="http://lrnews.ru/photo/theme/052/554/foto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00504"/>
            <a:ext cx="341372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000108"/>
            <a:ext cx="8501122" cy="24288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Фигурное катание - конькобежный вид спорта, идея которого заключается в передвижении спортсмена или пары спортсменов на коньках по льду с переменами направления скольжения и выполнением дополнительных элементов (вращением, прыжками, комбинаций шагов, поддержек) под музыку.  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ФИГУРНОЕ КАТАНИЕ</a:t>
            </a:r>
          </a:p>
        </p:txBody>
      </p:sp>
      <p:pic>
        <p:nvPicPr>
          <p:cNvPr id="20482" name="Picture 2" descr="http://i.mr7.ru/photos/2014/02/640x480_6Jh2R1e8ibERkFbo4x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857628"/>
            <a:ext cx="3401103" cy="261459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071546"/>
            <a:ext cx="8643998" cy="2143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Шорт-трек - форма конькобежного спорта, где несколько спортсменов (4 - 8: чем больше дистанция, тем больше спортсменов в забеге) одновременно катаются по овальной ледовой дорожке длиной 111,12 м. 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Забеги проводятся на 500, 1000, 1500 и 3000 метров. 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ШОРТ-ТРЕК</a:t>
            </a:r>
          </a:p>
        </p:txBody>
      </p:sp>
      <p:pic>
        <p:nvPicPr>
          <p:cNvPr id="19460" name="Picture 4" descr="http://pbs.twimg.com/media/BhBDGqrIUAAEx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500438"/>
            <a:ext cx="3526946" cy="267175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000108"/>
            <a:ext cx="8429684" cy="2500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Хоккей - вид спорта, в котором две команды стараются поразить шайбой . Цель - ворота противника, используя клюшки. В 1920 году хоккей вошёл в программу Олимпийских игр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1930 года регулярно проводятся чемпионаты мира (олимпийские турниры 1924 год и 1928 год позднее провозглашены и чемпионатами мира).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14290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ХОККЕЙ</a:t>
            </a:r>
          </a:p>
        </p:txBody>
      </p:sp>
      <p:pic>
        <p:nvPicPr>
          <p:cNvPr id="18436" name="Picture 4" descr="http://vse-o-sochi.ru/uploads/posts/2014-01/1390937809_sbornaya-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714752"/>
            <a:ext cx="3938019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928670"/>
            <a:ext cx="8358246" cy="1928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Санный спорт — это соревнования в скоростном спуске на одноместных или двухместных санях по заранее подготовленной трассе. Спортсмены располагаются на санях на спине, ногами вперед. </a:t>
            </a: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Picture 7" descr="C:\Documents and Settings\Admin\Рабочий стол\презентация\1532312_201301141140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1062" y="3214687"/>
            <a:ext cx="3714078" cy="2857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214290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САННЫЙ СПОРТ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1142984"/>
            <a:ext cx="8072494" cy="1928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Горнолыжный спорт — спуск с гор на специальных лыжах. Родиной горнолыжного спорта являются Альпы, на большинстве языков само название этого вида означает «альпийские лыжи».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6" descr="C:\Documents and Settings\Admin\Рабочий стол\презентация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571876"/>
            <a:ext cx="3357586" cy="23574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ГОРНОЛЫЖНЫЙ СПОРТ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142984"/>
            <a:ext cx="8572560" cy="26432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Лыжное двоеборье - олимпийский вид спорта, сочетающий в своей программе прыжки на лыжах с трамплина и лыжные гонки.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данный момент проводятся две индивидуальные дисциплины: прыжок с обычного или большого трамплина (одна попытка) и лыжная гонка на 10 км свободным стилем.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ЛЫЖНОЕ ДВОЕБОРЬЕ</a:t>
            </a:r>
          </a:p>
        </p:txBody>
      </p:sp>
      <p:pic>
        <p:nvPicPr>
          <p:cNvPr id="15362" name="Picture 2" descr="http://sochinews.net/uploads/posts/2013-11/1384426079_bilety-na-lyjnoe-dvoeborie-na-olimpiadu-v-sochi-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214818"/>
            <a:ext cx="3321867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0800000" flipV="1">
            <a:off x="428596" y="2875809"/>
            <a:ext cx="8358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         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Актуализировать и расширить знания обучающихся о подготовке и проведении Олимпиады в Сочи в 2014 году.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00050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Сформировать стремление к здоровому образу жизни, чувства гордости и уважения к спортивному наследию страны и спортивным достижениям россиян в Олимпийских играх.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12"/>
          <p:cNvSpPr txBox="1">
            <a:spLocks/>
          </p:cNvSpPr>
          <p:nvPr/>
        </p:nvSpPr>
        <p:spPr>
          <a:xfrm>
            <a:off x="571472" y="5286388"/>
            <a:ext cx="8215370" cy="85725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400" dirty="0" smtClean="0"/>
              <a:t>     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3.Создать условия для формирования дружеских отношений между всеми членами классного коллектива.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285728"/>
            <a:ext cx="88583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sz="2400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Воспитание патриотизма и уважения к культурному (спортивному) наследию на основе расширения знаний обучающихся о зимних Олимпийских играх и участию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России в них.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428604"/>
            <a:ext cx="72866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2571744"/>
            <a:ext cx="72866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142984"/>
            <a:ext cx="8358246" cy="2000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Лыжные гонки — гонки на лыжах на определённую дистанцию по специально подготовленной трассе среди лиц определённой категории (возрастной, половой), которые относятся к циклическим видам спорта.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ЛЫЖНЫЕ ГОНКИ</a:t>
            </a:r>
          </a:p>
        </p:txBody>
      </p:sp>
      <p:pic>
        <p:nvPicPr>
          <p:cNvPr id="14338" name="Picture 2" descr="http://www.yuga.ru/media/9(4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714752"/>
            <a:ext cx="3595666" cy="217794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571612"/>
            <a:ext cx="8358246" cy="22860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Прыжки на лыжах с трамплина - вид спорта, включающий прыжки на лыжах со специально оборудованных трамплинов, который входит в программу лыжного двоеборья.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В 1925 году в Чехословакии состоялся первый чемпионат мира по лыжным видам спорта.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66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ПРЫЖКИ НА ЛЫЖАХ </a:t>
            </a:r>
          </a:p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ТРАМПЛИНА</a:t>
            </a:r>
          </a:p>
        </p:txBody>
      </p:sp>
      <p:pic>
        <p:nvPicPr>
          <p:cNvPr id="2" name="Picture 2" descr="http://krasotasporta.ucoz.ru/_ph/87/340382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210" y="4000504"/>
            <a:ext cx="3585615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1142984"/>
            <a:ext cx="8072494" cy="2500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Сноуборд  - олимпийский вид спорта, заключающийся в спуске с заснеженных склонов и гор на специальном снаряде  - сноуборде.     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В 1998 году на зимней Олимпиаде в Нагано сноубординг был впервые включён в олимпийскую программу. 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СНОУБОРД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kp.ru/f/4/image/51/56/765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786189"/>
            <a:ext cx="3786214" cy="252414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71546"/>
            <a:ext cx="8501122" cy="20717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Фристайл - вид лыжного спорта. В состав фристайла входят лыжная акробатика,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ски-кросс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могул и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ньюскул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скиинг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В лыжной акробатике спортсмены с трамплина совершают серию из двух различных по сложности прыжков.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ФРИСТАЙЛ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sport.news.am/static/news/b/2014/02/36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643314"/>
            <a:ext cx="3857620" cy="250477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Admin\Рабочий стол\презентация\olimpic-medal_sochi-2014_b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786190"/>
            <a:ext cx="3397343" cy="2391743"/>
          </a:xfrm>
          <a:prstGeom prst="rect">
            <a:avLst/>
          </a:prstGeom>
          <a:noFill/>
        </p:spPr>
      </p:pic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1142984"/>
            <a:ext cx="7500990" cy="24288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Олимпийские игры – 2014 в Сочи стали рекордными по количеству предоставленных видов спорта, в связи с чем официальному поставщику игр – Российской ювелирной компании «АДАМС» - потребовалось изготовить рекордное количество медалей – около 1300 штук. </a:t>
            </a: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14290"/>
            <a:ext cx="78581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МЕДАЛИ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omanda2014.com/content/uploads/persons/90x91/6969bd1a-a638-473c-ac7b-c01775ec64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571612"/>
            <a:ext cx="1071570" cy="1083477"/>
          </a:xfrm>
          <a:prstGeom prst="rect">
            <a:avLst/>
          </a:prstGeom>
          <a:noFill/>
        </p:spPr>
      </p:pic>
      <p:pic>
        <p:nvPicPr>
          <p:cNvPr id="3075" name="Picture 3" descr="http://komanda2014.com/content/uploads/persons/90x91/e89dc553-a7b0-433d-b158-b61615046e5f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571612"/>
            <a:ext cx="1071570" cy="1083476"/>
          </a:xfrm>
          <a:prstGeom prst="rect">
            <a:avLst/>
          </a:prstGeom>
          <a:noFill/>
        </p:spPr>
      </p:pic>
      <p:pic>
        <p:nvPicPr>
          <p:cNvPr id="3076" name="Picture 4" descr="http://komanda2014.com/content/uploads/persons/90x91/83148866-06b8-4187-af23-ab9cc5c05d5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3929066"/>
            <a:ext cx="1130447" cy="1143008"/>
          </a:xfrm>
          <a:prstGeom prst="rect">
            <a:avLst/>
          </a:prstGeom>
          <a:noFill/>
        </p:spPr>
      </p:pic>
      <p:pic>
        <p:nvPicPr>
          <p:cNvPr id="3077" name="Picture 5" descr="http://komanda2014.com/content/uploads/persons/90x91/432def89-c948-459a-b2aa-7612fc1298b5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2714620"/>
            <a:ext cx="1143009" cy="1155709"/>
          </a:xfrm>
          <a:prstGeom prst="rect">
            <a:avLst/>
          </a:prstGeom>
          <a:noFill/>
        </p:spPr>
      </p:pic>
      <p:pic>
        <p:nvPicPr>
          <p:cNvPr id="3078" name="Picture 6" descr="http://komanda2014.com/content/uploads/persons/90x91/6b4d4491-6aba-487e-b3e7-0be88a2e57fd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14480" y="2714620"/>
            <a:ext cx="1143008" cy="1071570"/>
          </a:xfrm>
          <a:prstGeom prst="rect">
            <a:avLst/>
          </a:prstGeom>
          <a:noFill/>
        </p:spPr>
      </p:pic>
      <p:pic>
        <p:nvPicPr>
          <p:cNvPr id="3079" name="Picture 7" descr="http://komanda2014.com/content/uploads/persons/90x91/b9a7518c-3e67-4af6-8ddd-075903b5ce6f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14480" y="3929066"/>
            <a:ext cx="1143002" cy="1155702"/>
          </a:xfrm>
          <a:prstGeom prst="rect">
            <a:avLst/>
          </a:prstGeom>
          <a:noFill/>
        </p:spPr>
      </p:pic>
      <p:pic>
        <p:nvPicPr>
          <p:cNvPr id="3080" name="Picture 8" descr="http://komanda2014.com/content/uploads/persons/90x91/8bf4adb9-3e62-485f-ba0b-18ccf1dfd359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15074" y="2786058"/>
            <a:ext cx="1143008" cy="1155708"/>
          </a:xfrm>
          <a:prstGeom prst="rect">
            <a:avLst/>
          </a:prstGeom>
          <a:noFill/>
        </p:spPr>
      </p:pic>
      <p:pic>
        <p:nvPicPr>
          <p:cNvPr id="3081" name="Picture 9" descr="http://komanda2014.com/content/uploads/persons/90x91/3969a3ea-8f15-4d41-95e8-7d06cc5b9c75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29520" y="3929066"/>
            <a:ext cx="1143793" cy="1156502"/>
          </a:xfrm>
          <a:prstGeom prst="rect">
            <a:avLst/>
          </a:prstGeom>
          <a:noFill/>
        </p:spPr>
      </p:pic>
      <p:pic>
        <p:nvPicPr>
          <p:cNvPr id="3082" name="Picture 10" descr="http://komanda2014.com/content/uploads/persons/90x91/7fc3aeb0-90ca-4b64-91ab-31efa950227a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15074" y="3929066"/>
            <a:ext cx="1129662" cy="1142214"/>
          </a:xfrm>
          <a:prstGeom prst="rect">
            <a:avLst/>
          </a:prstGeom>
          <a:noFill/>
        </p:spPr>
      </p:pic>
      <p:pic>
        <p:nvPicPr>
          <p:cNvPr id="3084" name="Picture 12" descr="http://komanda2014.com/content/uploads/persons/90x91/feec94e3-6a8a-4751-a517-d4b70b51b36a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58148" y="1571612"/>
            <a:ext cx="1130455" cy="1143008"/>
          </a:xfrm>
          <a:prstGeom prst="rect">
            <a:avLst/>
          </a:prstGeom>
          <a:noFill/>
        </p:spPr>
      </p:pic>
      <p:pic>
        <p:nvPicPr>
          <p:cNvPr id="3085" name="Picture 13" descr="http://komanda2014.com/content/uploads/persons/90x91/aa146e69-bba8-4868-9315-84721b5d8e2d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58016" y="1571612"/>
            <a:ext cx="1071564" cy="1083470"/>
          </a:xfrm>
          <a:prstGeom prst="rect">
            <a:avLst/>
          </a:prstGeom>
          <a:noFill/>
        </p:spPr>
      </p:pic>
      <p:pic>
        <p:nvPicPr>
          <p:cNvPr id="3086" name="Picture 14" descr="http://komanda2014.com/content/uploads/persons/90x91/9a1a5416-094b-47b5-b211-14735d31bf75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572132" y="1643050"/>
            <a:ext cx="1130448" cy="1143008"/>
          </a:xfrm>
          <a:prstGeom prst="rect">
            <a:avLst/>
          </a:prstGeom>
          <a:noFill/>
        </p:spPr>
      </p:pic>
      <p:pic>
        <p:nvPicPr>
          <p:cNvPr id="3087" name="Picture 15" descr="http://komanda2014.com/content/uploads/persons/90x91/462fed11-0b5d-443d-a36f-b3fa9b1303f1.jpg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428992" y="2500306"/>
            <a:ext cx="1071570" cy="1083476"/>
          </a:xfrm>
          <a:prstGeom prst="rect">
            <a:avLst/>
          </a:prstGeom>
          <a:noFill/>
        </p:spPr>
      </p:pic>
      <p:pic>
        <p:nvPicPr>
          <p:cNvPr id="3088" name="Picture 16" descr="http://komanda2014.com/content/uploads/persons/90x91/2e2c1c20-86bb-4997-af72-33fbf6bc1f7a.jp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572000" y="2500306"/>
            <a:ext cx="1071570" cy="1083476"/>
          </a:xfrm>
          <a:prstGeom prst="rect">
            <a:avLst/>
          </a:prstGeom>
          <a:noFill/>
        </p:spPr>
      </p:pic>
      <p:pic>
        <p:nvPicPr>
          <p:cNvPr id="3089" name="Picture 17" descr="http://komanda2014.com/content/uploads/persons/90x91/0d94765e-220f-4b1a-b788-f58b47864fcf.jpg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428860" y="1714488"/>
            <a:ext cx="1071570" cy="1083476"/>
          </a:xfrm>
          <a:prstGeom prst="rect">
            <a:avLst/>
          </a:prstGeom>
          <a:noFill/>
        </p:spPr>
      </p:pic>
      <p:pic>
        <p:nvPicPr>
          <p:cNvPr id="28" name="Picture 11" descr="http://komanda2014.com/content/uploads/persons/90x91/dd8f8b4c-2d67-42d3-afb0-c9ae9fc4a9b1.jpg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429520" y="2786058"/>
            <a:ext cx="1128877" cy="114142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85720" y="214290"/>
            <a:ext cx="8572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 РОССИЯН – ЗОЛОТЫЕ ПРИЗЁРЫ ОЛИМПИЙСКИХ ИГР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4" descr="F:\медалисты\Наши медалисты за первые 4 дня Олимпиады - фото - LiveSport.Ru_files\12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071802" y="3786190"/>
            <a:ext cx="2786082" cy="204047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357166"/>
            <a:ext cx="8358246" cy="6001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Фигурное катание – командные соревнование: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Бобров Е.А., </a:t>
            </a:r>
            <a:r>
              <a:rPr lang="ru-RU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Волосожар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Т.А., Ильиных Е.Р., </a:t>
            </a:r>
            <a:r>
              <a:rPr lang="ru-RU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Кацалапов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Н.Г., Климов Ф.А., </a:t>
            </a:r>
            <a:r>
              <a:rPr lang="ru-RU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Липницкая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Ю.В., </a:t>
            </a:r>
            <a:r>
              <a:rPr lang="ru-RU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Плющенко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Е.В., Соловьев Е.В.,  Столбова К.А., </a:t>
            </a:r>
            <a:r>
              <a:rPr lang="ru-RU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Траньков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Н.Л.</a:t>
            </a:r>
          </a:p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Шорт-трек (1000 м):  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 Виктор</a:t>
            </a:r>
          </a:p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Скелетон: 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Третьяков А.В.</a:t>
            </a:r>
          </a:p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Бобслей (двойки): 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Воевода А.И., Зубков А.Ю.</a:t>
            </a:r>
          </a:p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Сноуборд: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Вайлд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В.А.</a:t>
            </a:r>
          </a:p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Фигурное катание (одиночное): </a:t>
            </a:r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Сотникова А.Д.</a:t>
            </a:r>
            <a:endParaRPr lang="ru-RU" sz="2400" b="1" dirty="0" smtClean="0">
              <a:ln w="11430"/>
              <a:solidFill>
                <a:srgbClr val="0070C0"/>
              </a:solidFill>
            </a:endParaRPr>
          </a:p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Шорт-трек (эстафета):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 Ан, Семен Елистратов, Владимир Григорьев, Руслан Захаров</a:t>
            </a:r>
            <a:endParaRPr lang="ru-RU" sz="2400" b="1" u="sng" dirty="0" smtClean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Биатлон (эстафета)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Алексей Волков, Евгений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Устюгов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Малышко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Антон Шипулин</a:t>
            </a:r>
            <a:endParaRPr lang="ru-RU" sz="2400" b="1" u="sng" dirty="0" smtClean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Лыжные гонки: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Легков</a:t>
            </a:r>
            <a:endParaRPr lang="ru-RU" sz="2400" b="1" dirty="0" smtClean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Бобслей (четверка):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 Зубков, Алексей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Негодайло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Дмитрий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Труненков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Алексей Воевода</a:t>
            </a:r>
            <a:endParaRPr lang="ru-RU" sz="2400" b="1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357166"/>
            <a:ext cx="80010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285860"/>
            <a:ext cx="8429684" cy="43577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Олимпиада «Сочи – 2014»  важное и памятное событие для многих Россиян. Это первая Олимпиада,  проведённая в Российской Федерации, и  зимняя Олимпиада, проведённая в России за все периоды её существования.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Россия повторила рекорд сборной СССР 1976 года в Инсбруке по количеству золотых медалей.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Общее количество медалей в зимней Олимпиаде «Сочи – 2014» достигло 33-х: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 золотых, 11 серебряных и 9 бронзовых.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4414" y="428604"/>
            <a:ext cx="72866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ОЛИМПИЙСКИЙ ДЕВИЗ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1928802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БЫСТРЕЕ,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429001"/>
            <a:ext cx="7286676" cy="642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ВЫШЕ,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786322"/>
            <a:ext cx="72866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СИЛЬНЕЕ</a:t>
            </a:r>
            <a:r>
              <a:rPr lang="ru-RU" sz="3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8673" name="Picture 1" descr="C:\Documents and Settings\Admin\Рабочий стол\презентация\129918-big-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14686"/>
            <a:ext cx="1000132" cy="1303419"/>
          </a:xfrm>
          <a:prstGeom prst="rect">
            <a:avLst/>
          </a:prstGeom>
          <a:noFill/>
        </p:spPr>
      </p:pic>
      <p:pic>
        <p:nvPicPr>
          <p:cNvPr id="28674" name="Picture 2" descr="C:\Documents and Settings\Admin\Рабочий стол\презентация\leo-d0bad0bed0bfd0b8d1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1128926" cy="1357322"/>
          </a:xfrm>
          <a:prstGeom prst="rect">
            <a:avLst/>
          </a:prstGeom>
          <a:noFill/>
        </p:spPr>
      </p:pic>
      <p:pic>
        <p:nvPicPr>
          <p:cNvPr id="28675" name="Picture 3" descr="C:\Documents and Settings\Admin\Рабочий стол\презентация\506973_html_m3a026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643446"/>
            <a:ext cx="1064017" cy="139793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85728"/>
            <a:ext cx="82868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 ОЛИМПИЙСКИХ ИГР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785926"/>
            <a:ext cx="3571900" cy="4286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Пять переплетенных колец  синего, желтого,  черного, зеленого и красного цветов символизируют пять континентов – участников олимпийского движения – Европа, Африка,  Америка, Азия, Австралия</a:t>
            </a:r>
            <a:endParaRPr lang="ru-RU" sz="2400" b="1" dirty="0">
              <a:ln w="11430"/>
              <a:solidFill>
                <a:srgbClr val="0070C0"/>
              </a:solidFill>
            </a:endParaRPr>
          </a:p>
        </p:txBody>
      </p:sp>
      <p:pic>
        <p:nvPicPr>
          <p:cNvPr id="7" name="Picture 2" descr="http://nname.org/wp-content/uploads/2008/07/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098105">
            <a:off x="4146120" y="2365585"/>
            <a:ext cx="4494496" cy="214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4"/>
          <p:cNvSpPr>
            <a:spLocks noGrp="1"/>
          </p:cNvSpPr>
          <p:nvPr>
            <p:ph type="body" sz="half" idx="2"/>
          </p:nvPr>
        </p:nvSpPr>
        <p:spPr>
          <a:xfrm>
            <a:off x="2786050" y="1500174"/>
            <a:ext cx="6143668" cy="5143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XXII зимние Олимпийские игры 2014 года - это международное спортивное мероприятие, которое проходит в Сочи (Россия) с 7 по 23 февраля 2014 года. Столица Олимпиады Сочи была выбрана во время 119-й сессии МОК в городе Гватемала, столице Гватемалы 4 июля 2007 года. В России Олимпийские игры проходят во второй раз (до этого в Москве в 1980 году проходили XXII летние Олимпийские игры), и впервые - зимние Игры. Организацией зимних Олимпийских игр 2014 занимается Оргкомитет Сочи 2014» 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Admin\Рабочий стол\презентация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2357422" cy="34367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76438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1"/>
            <a:ext cx="87154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XXII</a:t>
            </a:r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ЗИМНИЕ ОЛИМПИЙСКИЕ ИГРЫ 2014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4348" y="2000240"/>
            <a:ext cx="2357454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Талисманами Зимних Олимпийских игр 2014 года были выбраны Леопард, Белый медведь и Зайка.</a:t>
            </a:r>
          </a:p>
        </p:txBody>
      </p:sp>
      <p:pic>
        <p:nvPicPr>
          <p:cNvPr id="7" name="Picture 3" descr="C:\Documents and Settings\Admin\Рабочий стол\презентация\26281_5efbb65a__5efbb65a_m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00174"/>
            <a:ext cx="5309815" cy="421484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28662" y="285728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ТАЛИСМАНЫ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214422"/>
            <a:ext cx="8286808" cy="30718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Эстафета олимпийского  огня началась в Москве                        7 октября 2013 года и закончилась в Сочи 7 февраля 2014 года. Эстафета состояла из четырех этапов. Первый начался  7 октября 2013 года, когда огонь был доставлен из Афин в Москву и далее в ходе автопробеге добрался до Санкт- Петербурга. За 23 дня огонь посетил 15 основных городов Центрального и Северо-Западного                   федеральных округов.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85728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ОЛИМПИЙСКИЙ ОГОНЬ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Эстафета Олимпийского огня. Мурман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14818"/>
            <a:ext cx="4000528" cy="233364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2285992"/>
            <a:ext cx="76438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ОЛИМПИЙСКИЕ ЗИМНИЕ ВИДЫ СПОРТА</a:t>
            </a: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1142984"/>
            <a:ext cx="7858180" cy="25717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Биатлон - зимний олимпийский вид спорта, сочетающий лыжную гонку со стрельбой из винтовки. На сегодняшний день существует много разновидностей биатлона, сочетающие: лыжную гонку и стрельбу из спортивного лука, гонку на снегоступах и стрельбу из винтовки, гонку на охотничьих лыжах и стрельбу из охотничьей винтовки 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презентация\73434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000504"/>
            <a:ext cx="3143272" cy="22417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357166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БИАТЛОН</a:t>
            </a:r>
            <a:endParaRPr lang="ru-RU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2009</TotalTime>
  <Words>984</Words>
  <Application>Microsoft Office PowerPoint</Application>
  <PresentationFormat>Экран (4:3)</PresentationFormat>
  <Paragraphs>82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«Зимние олимпийские игры.               Сочи – 2014»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СПОРТ- АЛТЕРНАТИВА ПАГУБНЫМ ПРИВЫЧКАМ</dc:title>
  <cp:lastModifiedBy>Admin</cp:lastModifiedBy>
  <cp:revision>232</cp:revision>
  <dcterms:modified xsi:type="dcterms:W3CDTF">2014-03-03T18:02:07Z</dcterms:modified>
</cp:coreProperties>
</file>