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84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05F3A4-66D1-4F72-8E5E-4A2ACEAADE82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5E07E1-9E95-465E-9320-BA4169EFECF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A77BA1-6511-444C-B9C4-9814E177076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D0A872-7A3F-4A0F-ACE2-F2D4DF332F5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84045-8CD1-421B-B8B8-B2237E68D2C2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61B97-CBD7-409C-ACE8-74C86CA61F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84045-8CD1-421B-B8B8-B2237E68D2C2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61B97-CBD7-409C-ACE8-74C86CA61F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84045-8CD1-421B-B8B8-B2237E68D2C2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61B97-CBD7-409C-ACE8-74C86CA61F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84045-8CD1-421B-B8B8-B2237E68D2C2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61B97-CBD7-409C-ACE8-74C86CA61F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84045-8CD1-421B-B8B8-B2237E68D2C2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61B97-CBD7-409C-ACE8-74C86CA61F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84045-8CD1-421B-B8B8-B2237E68D2C2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61B97-CBD7-409C-ACE8-74C86CA61F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84045-8CD1-421B-B8B8-B2237E68D2C2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61B97-CBD7-409C-ACE8-74C86CA61F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84045-8CD1-421B-B8B8-B2237E68D2C2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61B97-CBD7-409C-ACE8-74C86CA61F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84045-8CD1-421B-B8B8-B2237E68D2C2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61B97-CBD7-409C-ACE8-74C86CA61F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84045-8CD1-421B-B8B8-B2237E68D2C2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61B97-CBD7-409C-ACE8-74C86CA61F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84045-8CD1-421B-B8B8-B2237E68D2C2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61B97-CBD7-409C-ACE8-74C86CA61F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84045-8CD1-421B-B8B8-B2237E68D2C2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61B97-CBD7-409C-ACE8-74C86CA61F1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395413"/>
            <a:ext cx="609600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500" y="0"/>
            <a:ext cx="5715000" cy="710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5" y="0"/>
            <a:ext cx="9201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8263" y="0"/>
            <a:ext cx="91725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98425"/>
            <a:ext cx="6769100" cy="666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</Words>
  <Application>Microsoft Office PowerPoint</Application>
  <PresentationFormat>Экран (4:3)</PresentationFormat>
  <Paragraphs>2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lib-14</dc:creator>
  <cp:lastModifiedBy>lib-14</cp:lastModifiedBy>
  <cp:revision>12</cp:revision>
  <dcterms:created xsi:type="dcterms:W3CDTF">2013-10-25T09:26:36Z</dcterms:created>
  <dcterms:modified xsi:type="dcterms:W3CDTF">2013-10-25T09:30:46Z</dcterms:modified>
</cp:coreProperties>
</file>