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AC3B69-45B1-4EE8-8D5C-E1AC0AA8B3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60ABB-4419-442B-BB9F-36F2FB24C0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39F38-EBD0-4662-9281-9D5BADEFFA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840EF-0F26-4E8F-ABFB-00139DA83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902DB-0E18-4923-B23F-F40318C009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5D5F4-BF59-4934-96D8-5418AFC95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500D5-6243-4B5E-BCA0-727C2C332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CFA70-9081-4D84-995F-126C146C9E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21B30-9256-42E7-BA45-CEB7049A14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35ED2-76B5-4A2D-AC35-1D3775AB8A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7E9-D950-4F7E-A3BC-0A612B9641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74A0CD-9962-4A9B-9CFF-56A10A3B809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r>
              <a:rPr lang="ru-RU" sz="4000"/>
              <a:t>Задания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229600" cy="4676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1. Какой вид районирования изображён на рисунках?</a:t>
            </a:r>
          </a:p>
          <a:p>
            <a:pPr>
              <a:buFont typeface="Wingdings" pitchFamily="2" charset="2"/>
              <a:buNone/>
            </a:pPr>
            <a:r>
              <a:rPr lang="ru-RU"/>
              <a:t>А)                                    Б)</a:t>
            </a:r>
          </a:p>
          <a:p>
            <a:pPr>
              <a:buFont typeface="Wingdings" pitchFamily="2" charset="2"/>
              <a:buNone/>
            </a:pPr>
            <a:endParaRPr lang="ru-RU" u="sng"/>
          </a:p>
          <a:p>
            <a:pPr>
              <a:buFont typeface="Wingdings" pitchFamily="2" charset="2"/>
              <a:buNone/>
            </a:pPr>
            <a:endParaRPr lang="ru-RU" u="sng"/>
          </a:p>
          <a:p>
            <a:pPr>
              <a:buFont typeface="Wingdings" pitchFamily="2" charset="2"/>
              <a:buNone/>
            </a:pPr>
            <a:endParaRPr lang="ru-RU" u="sng"/>
          </a:p>
          <a:p>
            <a:pPr>
              <a:buFont typeface="Wingdings" pitchFamily="2" charset="2"/>
              <a:buNone/>
            </a:pPr>
            <a:r>
              <a:rPr lang="ru-RU" u="sng"/>
              <a:t>                                     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708275"/>
            <a:ext cx="4648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708275"/>
            <a:ext cx="309562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6372225" y="3500438"/>
            <a:ext cx="792163" cy="720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Verdana" pitchFamily="34" charset="0"/>
              </a:rPr>
              <a:t>центр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771775" y="5516563"/>
            <a:ext cx="381635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Verdana" pitchFamily="34" charset="0"/>
              </a:rPr>
              <a:t>1) узловое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71775" y="6237288"/>
            <a:ext cx="38163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Verdana" pitchFamily="34" charset="0"/>
              </a:rPr>
              <a:t>2) однородное»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/>
              <a:t>Задания для самопроверки: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2. Определите, что это такое: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а) </a:t>
            </a:r>
            <a:r>
              <a:rPr lang="ru-RU" sz="2400" i="1"/>
              <a:t>соединение науки с наукоёмкими предприятиями промышленности;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/>
              <a:t>б) небольшие научные комплексы, разрабатывающие новейшие технологии;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/>
              <a:t>в) территория страны, состоящая из нескольких субъектов, которая отличается от других своей специализацией;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/>
              <a:t>г) выпуск одного вида продукции или услуг для обмена между районами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3. Сколько экономических районов в России?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4. Какие экономические районы находятся в азиатской части страны?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Ответы: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1) а-2; б-1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2) а) технополис;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б) технопарк;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в) экономический район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г) специализация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3) 11 экономических районов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4) Западно-Сибирский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Восточно-Сибирский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Дальневосточный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Оцени себя сам:</a:t>
            </a:r>
            <a:br>
              <a:rPr lang="ru-RU" sz="4000"/>
            </a:b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10-9 ответов – Молодец!!!</a:t>
            </a:r>
          </a:p>
          <a:p>
            <a:r>
              <a:rPr lang="ru-RU"/>
              <a:t>8-7 ответов – Хорошо!</a:t>
            </a:r>
          </a:p>
          <a:p>
            <a:r>
              <a:rPr lang="ru-RU"/>
              <a:t>6-5 ответов – Поработай ещё.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</TotalTime>
  <Words>162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Wingdings</vt:lpstr>
      <vt:lpstr>Verdana</vt:lpstr>
      <vt:lpstr>Лучи</vt:lpstr>
      <vt:lpstr>Задания</vt:lpstr>
      <vt:lpstr>Задания для самопроверки:</vt:lpstr>
      <vt:lpstr>Ответы:</vt:lpstr>
      <vt:lpstr>Оцени себя сам: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самопроверки:</dc:title>
  <dc:creator>малярчук л.в.</dc:creator>
  <cp:lastModifiedBy>аа</cp:lastModifiedBy>
  <cp:revision>2</cp:revision>
  <dcterms:created xsi:type="dcterms:W3CDTF">2007-01-18T08:33:23Z</dcterms:created>
  <dcterms:modified xsi:type="dcterms:W3CDTF">2014-11-23T12:51:19Z</dcterms:modified>
</cp:coreProperties>
</file>