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8" r:id="rId3"/>
    <p:sldId id="259" r:id="rId4"/>
    <p:sldId id="267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794D9-EC1A-44AA-98CD-0BB4DCEECE89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2C10-B950-4F8D-AA6A-649F64E1B6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794D9-EC1A-44AA-98CD-0BB4DCEECE89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2C10-B950-4F8D-AA6A-649F64E1B6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794D9-EC1A-44AA-98CD-0BB4DCEECE89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2C10-B950-4F8D-AA6A-649F64E1B6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794D9-EC1A-44AA-98CD-0BB4DCEECE89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2C10-B950-4F8D-AA6A-649F64E1B6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794D9-EC1A-44AA-98CD-0BB4DCEECE89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2C10-B950-4F8D-AA6A-649F64E1B6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794D9-EC1A-44AA-98CD-0BB4DCEECE89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2C10-B950-4F8D-AA6A-649F64E1B6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794D9-EC1A-44AA-98CD-0BB4DCEECE89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2C10-B950-4F8D-AA6A-649F64E1B6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794D9-EC1A-44AA-98CD-0BB4DCEECE89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2C10-B950-4F8D-AA6A-649F64E1B6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794D9-EC1A-44AA-98CD-0BB4DCEECE89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2C10-B950-4F8D-AA6A-649F64E1B6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794D9-EC1A-44AA-98CD-0BB4DCEECE89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2C10-B950-4F8D-AA6A-649F64E1B6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794D9-EC1A-44AA-98CD-0BB4DCEECE89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2C10-B950-4F8D-AA6A-649F64E1B6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794D9-EC1A-44AA-98CD-0BB4DCEECE89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92C10-B950-4F8D-AA6A-649F64E1B6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0;&#1076;&#1084;&#1080;&#1085;&#1080;&#1089;&#1090;&#1088;&#1072;&#1090;&#1086;&#1088;\Desktop\MOV01894.MP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дминистратор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9248"/>
            <a:ext cx="9144000" cy="6768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Тема: «Внешнее воздействие на слух и орган равновесия»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16832"/>
            <a:ext cx="5724128" cy="38164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Цель: познакомиться с основными понятиями    темы, узнать о влиянии шума на организм и какие существуют формы болезни, связанные с органами равновесия.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Администратор\Desktop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255408"/>
            <a:ext cx="3240360" cy="31489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Строение уха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MOV01894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524000" y="1576388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дминистратор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9248"/>
            <a:ext cx="9144000" cy="6768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Лабораторная работа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Воздействие шума на остроту слуха.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исследовать факторы, влияющие на остроту слуха.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Оборудование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часы, линейка, сотовый телефон с наушниками.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Администратор\Pictures\дети-эрудит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509120"/>
            <a:ext cx="1834133" cy="19828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Ход работы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1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6968"/>
                <a:gridCol w="260263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Задания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 К правому уху испытуемого, который сидит с закрытыми глазами,  приближают наручные часы. Фиксируем расстояние, на котором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тиканье часов услышано.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2. Аналогичный опыт проводится с левым ухом.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3. После прослушивания громкой музыки в течение 5 минут опыт повторяется.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4. Сравните полученные результаты работы и объясните их.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1547664" y="2132856"/>
            <a:ext cx="5976664" cy="1368152"/>
          </a:xfrm>
          <a:prstGeom prst="wedgeRoundRectCallout">
            <a:avLst>
              <a:gd name="adj1" fmla="val 15774"/>
              <a:gd name="adj2" fmla="val 985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Мозговой штурм.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уменьшить шум на перемене?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дминистратор\Pictures\Эрудит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221088"/>
            <a:ext cx="2736304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Параграф №24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Составить рекомендации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снижению шума на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еремене.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Администратор\Pictures\Эрудит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348880"/>
            <a:ext cx="2555106" cy="31642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153</Words>
  <Application>Microsoft Office PowerPoint</Application>
  <PresentationFormat>Экран (4:3)</PresentationFormat>
  <Paragraphs>21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Тема: «Внешнее воздействие на слух и орган равновесия»</vt:lpstr>
      <vt:lpstr>Строение уха</vt:lpstr>
      <vt:lpstr>Слайд 4</vt:lpstr>
      <vt:lpstr>Лабораторная работа</vt:lpstr>
      <vt:lpstr>Ход работы</vt:lpstr>
      <vt:lpstr>Мозговой штурм.</vt:lpstr>
      <vt:lpstr>Домашнее задание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DNA7 X86</dc:creator>
  <cp:lastModifiedBy>DNA7 X86</cp:lastModifiedBy>
  <cp:revision>8</cp:revision>
  <dcterms:created xsi:type="dcterms:W3CDTF">2013-11-20T18:55:24Z</dcterms:created>
  <dcterms:modified xsi:type="dcterms:W3CDTF">2013-12-02T18:52:18Z</dcterms:modified>
</cp:coreProperties>
</file>