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36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536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6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6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38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8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9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39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539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39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9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9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40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40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40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40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46AE3A-59BD-4C3F-94EB-D09278B7CB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18095-1CD6-4E93-BCDA-1F4D9D39C8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E2A55-DE50-4CBA-9EEA-27158CBF70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EBF1A82-7EC0-435B-B92B-31878F0760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5F1CC-82AE-4DEE-AC30-43B00EBA3B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73574-0ABB-4455-A8D2-EE7802B0B3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4CB2-4AFB-407D-BAA9-07B6387C39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B916B-EA04-4638-9F1F-55897DB04E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9040C-D8D1-4382-AC1A-C2DCE8461F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BD9F0-C8D2-4776-B624-4FAF210158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38C00-A6D6-453E-B26D-CDFEC6EAA3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7F1AD-53F0-4A39-B0DD-CD55281934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434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4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4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4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4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4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4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35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6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6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436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37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7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7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7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437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437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D63FD0C-3FD9-490D-825B-15C5E839FE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43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050;&#1085;&#1080;&#1075;&#1072;2.xl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20938"/>
            <a:ext cx="8229600" cy="1143000"/>
          </a:xfrm>
        </p:spPr>
        <p:txBody>
          <a:bodyPr/>
          <a:lstStyle/>
          <a:p>
            <a:r>
              <a:rPr lang="ru-RU" b="1">
                <a:hlinkClick r:id="rId2" action="ppaction://hlinkfile"/>
              </a:rPr>
              <a:t>Конкурс капитанов</a:t>
            </a:r>
            <a:br>
              <a:rPr lang="ru-RU" b="1">
                <a:hlinkClick r:id="rId2" action="ppaction://hlinkfile"/>
              </a:rPr>
            </a:b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5" name="Group 19"/>
          <p:cNvGraphicFramePr>
            <a:graphicFrameLocks noGrp="1"/>
          </p:cNvGraphicFramePr>
          <p:nvPr>
            <p:ph/>
          </p:nvPr>
        </p:nvGraphicFramePr>
        <p:xfrm>
          <a:off x="0" y="765175"/>
          <a:ext cx="9144000" cy="545554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179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Хибины, Джугджур, р.Урал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Камчатка, Сахалин, Ямал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Таймыр, Урал, Кавказ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Мел, гранит, гравий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Нефть, уголь, базальт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Земля Франца Иосифа, Таймыр, Сахалин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176463" y="65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455738" y="136525"/>
            <a:ext cx="1306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Команда 1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351588" y="207963"/>
            <a:ext cx="1306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Команда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«Узнай меня»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b="1" i="1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</a:t>
            </a:r>
            <a:r>
              <a:rPr lang="ru-RU" b="1"/>
              <a:t>Территория расположена на древней докембрийской платформе. Этим обусловлена главная особенность ее рельефа – равнинность. Складчатый фундамент залегает на различной глубине и выходит на поверхность на Кольском полуострове и в Карелии, а также на правобережье Днепра и его среднем течении.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1143000"/>
          </a:xfrm>
        </p:spPr>
        <p:txBody>
          <a:bodyPr/>
          <a:lstStyle/>
          <a:p>
            <a:r>
              <a:rPr lang="ru-RU"/>
              <a:t>Русская равнина</a:t>
            </a:r>
          </a:p>
        </p:txBody>
      </p:sp>
      <p:pic>
        <p:nvPicPr>
          <p:cNvPr id="7171" name="Picture 3" descr="Курская область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350" y="2133600"/>
            <a:ext cx="6840538" cy="44640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03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</a:t>
            </a:r>
            <a:r>
              <a:rPr lang="ru-RU" b="1"/>
              <a:t>Горная страна состоит из нескольких параллельно друг другу горных хребтов, протянувшихся в меридиональном направлении. Горная цепь образует водораздел между реками, текущими на Русскую равнину и на Западно-Сибирскую.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Уральские горы</a:t>
            </a:r>
          </a:p>
        </p:txBody>
      </p:sp>
      <p:pic>
        <p:nvPicPr>
          <p:cNvPr id="9219" name="Picture 3" descr="Географическое положение Урала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14500" y="1944688"/>
            <a:ext cx="5715000" cy="38417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114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</a:t>
            </a:r>
            <a:r>
              <a:rPr lang="ru-RU" b="1"/>
              <a:t>Территория богата разнообразными природными ресурсами. В горах залегают металлические руды, каменный уголь, марганец, редкие металлы. Минеральные источники послужили основой для развития курортного хозяйства. Высокие горы – чудесное место для  горнолыжников.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Кавказ</a:t>
            </a:r>
          </a:p>
        </p:txBody>
      </p:sp>
      <p:pic>
        <p:nvPicPr>
          <p:cNvPr id="12291" name="Picture 3" descr="Двугорбый Эльбрус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525588"/>
            <a:ext cx="7343775" cy="53324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</TotalTime>
  <Words>161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Verdana</vt:lpstr>
      <vt:lpstr>Wingdings</vt:lpstr>
      <vt:lpstr>Глобус</vt:lpstr>
      <vt:lpstr>Конкурс капитанов </vt:lpstr>
      <vt:lpstr>Слайд 2</vt:lpstr>
      <vt:lpstr>«Узнай меня»</vt:lpstr>
      <vt:lpstr>Слайд 4</vt:lpstr>
      <vt:lpstr>Русская равнина</vt:lpstr>
      <vt:lpstr>Слайд 6</vt:lpstr>
      <vt:lpstr>Уральские горы</vt:lpstr>
      <vt:lpstr>Слайд 8</vt:lpstr>
      <vt:lpstr>Кавказ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капитанов</dc:title>
  <dc:creator>Ilyas</dc:creator>
  <cp:lastModifiedBy>аа</cp:lastModifiedBy>
  <cp:revision>1</cp:revision>
  <dcterms:created xsi:type="dcterms:W3CDTF">2007-12-08T10:02:57Z</dcterms:created>
  <dcterms:modified xsi:type="dcterms:W3CDTF">2014-11-08T19:19:05Z</dcterms:modified>
</cp:coreProperties>
</file>