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9" r:id="rId2"/>
    <p:sldId id="310" r:id="rId3"/>
    <p:sldId id="257" r:id="rId4"/>
    <p:sldId id="279" r:id="rId5"/>
    <p:sldId id="258" r:id="rId6"/>
    <p:sldId id="280" r:id="rId7"/>
    <p:sldId id="259" r:id="rId8"/>
    <p:sldId id="281" r:id="rId9"/>
    <p:sldId id="260" r:id="rId10"/>
    <p:sldId id="282" r:id="rId11"/>
    <p:sldId id="271" r:id="rId12"/>
    <p:sldId id="283" r:id="rId13"/>
    <p:sldId id="289" r:id="rId14"/>
    <p:sldId id="26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6" autoAdjust="0"/>
    <p:restoredTop sz="94660"/>
  </p:normalViewPr>
  <p:slideViewPr>
    <p:cSldViewPr>
      <p:cViewPr varScale="1">
        <p:scale>
          <a:sx n="50" d="100"/>
          <a:sy n="5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9E214-5D49-4120-A602-E2836647F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43EAC-C55F-4743-B421-0EFF59DB7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6EC8-C569-4A9B-AFCD-A58665BD6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DB873-5B42-47CC-B83D-00DCE31BD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1C92C-67F2-44FF-A7D8-E30545BC5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159D-D0CA-45F2-85C1-11BD67E64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68E0-EE84-433E-89A1-90AFCB1AF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27187-3E27-40F1-A38B-1F87B24C2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9ED02-A8F5-468E-81A7-D9B5487E5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052A-E288-49D3-B62A-9C77F198A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56578-15CC-47D9-9E9D-6FF984305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246F582-92BB-44F7-B777-2954981F7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овременное геопол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17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76475"/>
            <a:ext cx="82296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bg1"/>
                </a:solidFill>
              </a:rPr>
              <a:t>Знаешь ли ты свою страну?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80063" y="5013325"/>
            <a:ext cx="4392612" cy="1728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Урок-игра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err="1" smtClean="0">
                <a:solidFill>
                  <a:schemeClr val="bg1"/>
                </a:solidFill>
              </a:rPr>
              <a:t>Автор:Малярчук</a:t>
            </a:r>
            <a:r>
              <a:rPr lang="ru-RU" sz="2000" b="1" dirty="0" smtClean="0">
                <a:solidFill>
                  <a:schemeClr val="bg1"/>
                </a:solidFill>
              </a:rPr>
              <a:t> Л.В.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Учитель географии ГБОУ Школа №1238 г.Москвы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Протяженность границ</a:t>
            </a:r>
          </a:p>
        </p:txBody>
      </p:sp>
      <p:pic>
        <p:nvPicPr>
          <p:cNvPr id="12291" name="Picture 4" descr="Крайние точки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43050"/>
            <a:ext cx="9144000" cy="5354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2124075" y="1484313"/>
            <a:ext cx="5040313" cy="345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1637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Глубина озера Байкал</a:t>
            </a:r>
          </a:p>
        </p:txBody>
      </p:sp>
      <p:pic>
        <p:nvPicPr>
          <p:cNvPr id="14339" name="Picture 4" descr="Озеро Байкал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03438"/>
            <a:ext cx="5076825" cy="4768850"/>
          </a:xfrm>
          <a:noFill/>
        </p:spPr>
      </p:pic>
      <p:pic>
        <p:nvPicPr>
          <p:cNvPr id="14340" name="Picture 5" descr="Озеро Байк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989138"/>
            <a:ext cx="41402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195513" y="2133600"/>
            <a:ext cx="4824412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5642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Эльбрус</a:t>
            </a:r>
          </a:p>
        </p:txBody>
      </p:sp>
      <p:pic>
        <p:nvPicPr>
          <p:cNvPr id="16387" name="Picture 5" descr="Вид на Эльбр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1529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Вид с Ушбы на Эльбр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716338"/>
            <a:ext cx="47164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Двугорбый Эльбр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0"/>
            <a:ext cx="38163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Кавка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24275"/>
            <a:ext cx="464343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820150" cy="5619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u="sng" smtClean="0"/>
              <a:t>Цель урока</a:t>
            </a:r>
            <a:r>
              <a:rPr lang="ru-RU" b="1" smtClean="0"/>
              <a:t>:  </a:t>
            </a:r>
            <a:r>
              <a:rPr lang="ru-RU" smtClean="0"/>
              <a:t>проверить, знают ли                        учащиеся свою страну.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«Но я люблю за что, не знаю сам 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Ее степей холодное молчанье,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Её лесов безбрежных колыханье,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Разливы рек ее, подобные морям...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Люблю дымок спаленной жнивы,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В степи кочующий обоз,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И на холме средь желтой нивы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Чету белеющих берез…»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771775" y="2205038"/>
            <a:ext cx="3887788" cy="3240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17,1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Площадь России (1 место)</a:t>
            </a:r>
          </a:p>
        </p:txBody>
      </p:sp>
      <p:pic>
        <p:nvPicPr>
          <p:cNvPr id="6147" name="Picture 6" descr="Россия на карте мир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195513" y="1196975"/>
            <a:ext cx="4681537" cy="431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Количество соседних государств</a:t>
            </a:r>
          </a:p>
        </p:txBody>
      </p:sp>
      <p:pic>
        <p:nvPicPr>
          <p:cNvPr id="8195" name="Picture 4" descr="Географическое положение России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58875"/>
            <a:ext cx="9144000" cy="5738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692275" y="1916113"/>
            <a:ext cx="5903913" cy="367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Количество омываемых морей </a:t>
            </a:r>
          </a:p>
        </p:txBody>
      </p:sp>
      <p:pic>
        <p:nvPicPr>
          <p:cNvPr id="10243" name="Picture 4" descr="Морские границы России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93838"/>
            <a:ext cx="9144000" cy="5403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187450" y="1844675"/>
            <a:ext cx="6769100" cy="331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58,6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955</TotalTime>
  <Words>107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Вершина горы</vt:lpstr>
      <vt:lpstr>Знаешь ли ты свою страну?</vt:lpstr>
      <vt:lpstr>Слайд 2</vt:lpstr>
      <vt:lpstr>Слайд 3</vt:lpstr>
      <vt:lpstr>Площадь России (1 место)</vt:lpstr>
      <vt:lpstr>Слайд 5</vt:lpstr>
      <vt:lpstr>Количество соседних государств</vt:lpstr>
      <vt:lpstr>Слайд 7</vt:lpstr>
      <vt:lpstr>Количество омываемых морей </vt:lpstr>
      <vt:lpstr>Слайд 9</vt:lpstr>
      <vt:lpstr>Протяженность границ</vt:lpstr>
      <vt:lpstr>Слайд 11</vt:lpstr>
      <vt:lpstr>Глубина озера Байкал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Знаешь ли ты свою страну?</dc:title>
  <dc:creator>Ilyas</dc:creator>
  <cp:lastModifiedBy>аа</cp:lastModifiedBy>
  <cp:revision>24</cp:revision>
  <dcterms:created xsi:type="dcterms:W3CDTF">2007-02-23T13:28:58Z</dcterms:created>
  <dcterms:modified xsi:type="dcterms:W3CDTF">2014-11-08T19:16:17Z</dcterms:modified>
</cp:coreProperties>
</file>