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60" r:id="rId3"/>
    <p:sldId id="258" r:id="rId4"/>
    <p:sldId id="262" r:id="rId5"/>
    <p:sldId id="266" r:id="rId6"/>
    <p:sldId id="267" r:id="rId7"/>
    <p:sldId id="269" r:id="rId8"/>
    <p:sldId id="270" r:id="rId9"/>
    <p:sldId id="288" r:id="rId10"/>
    <p:sldId id="271" r:id="rId11"/>
    <p:sldId id="275" r:id="rId12"/>
    <p:sldId id="283" r:id="rId13"/>
    <p:sldId id="284" r:id="rId14"/>
    <p:sldId id="28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1445D0-009A-4477-B1CC-5231A6D246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BAB8A-02A2-4A99-A345-492DD843EC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6704C-695B-40DF-9F75-C3C0EF4EAD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4FC659-F8FF-4A6D-8A9F-6376FF881B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7A98-1897-4CAA-95CA-70B773D81F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92D0A-0F92-488D-AAC8-CE57B96017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83B9A-F586-4FCD-94C4-62DF251BA7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1D092-CFA0-4F8A-A713-A0FB754443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22BFC-0D04-43CB-9B72-5B8335F64D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7552-07EB-4C05-BA5F-6E2314FDFE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D2EC2-1A32-4DE5-8BAA-F429DBA6C8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010D9-9435-47D3-9528-910087667F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C9F8B01-38B7-4433-BABA-824ACD68FD7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519612"/>
          </a:xfrm>
        </p:spPr>
        <p:txBody>
          <a:bodyPr/>
          <a:lstStyle/>
          <a:p>
            <a:r>
              <a:rPr lang="ru-RU" sz="6000" b="1"/>
              <a:t>Блиц - 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Горы на Кольском полуострове?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Хибины</a:t>
            </a:r>
          </a:p>
        </p:txBody>
      </p:sp>
      <p:pic>
        <p:nvPicPr>
          <p:cNvPr id="23556" name="Picture 4" descr="Хиб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773238"/>
            <a:ext cx="60388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3600" b="1"/>
              <a:t>Возвышенность, служащая водоразделом бассейнов рек Дона и Днепра?</a:t>
            </a:r>
            <a:r>
              <a:rPr lang="ru-RU" sz="4000"/>
              <a:t> 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76700"/>
            <a:ext cx="3779838" cy="8207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/>
              <a:t>Среднерусская</a:t>
            </a:r>
            <a:endParaRPr lang="ru-RU"/>
          </a:p>
        </p:txBody>
      </p:sp>
      <p:pic>
        <p:nvPicPr>
          <p:cNvPr id="27652" name="Picture 4" descr="Курская обла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205038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4000"/>
              <a:t>Река, по которой проходит граница Европы и Азии? </a:t>
            </a:r>
            <a:endParaRPr lang="ru-RU" sz="4000" i="1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3933825"/>
            <a:ext cx="1738313" cy="4603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/>
              <a:t>Урал</a:t>
            </a:r>
          </a:p>
        </p:txBody>
      </p:sp>
      <p:pic>
        <p:nvPicPr>
          <p:cNvPr id="35844" name="Picture 4" descr="река Ур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627188"/>
            <a:ext cx="4968875" cy="489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11325"/>
          </a:xfrm>
        </p:spPr>
        <p:txBody>
          <a:bodyPr/>
          <a:lstStyle/>
          <a:p>
            <a:pPr marL="838200" indent="-838200"/>
            <a:r>
              <a:rPr lang="ru-RU" b="1"/>
              <a:t>Крупнейшая река Кавказа?</a:t>
            </a:r>
            <a:r>
              <a:rPr lang="ru-RU"/>
              <a:t>   </a:t>
            </a:r>
            <a:endParaRPr lang="ru-RU" i="1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5229225"/>
            <a:ext cx="2449513" cy="72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/>
              <a:t>Терек</a:t>
            </a:r>
          </a:p>
        </p:txBody>
      </p:sp>
      <p:pic>
        <p:nvPicPr>
          <p:cNvPr id="36868" name="Picture 4" descr="Кавказские горы (схем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25625"/>
            <a:ext cx="7561262" cy="307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Самое большое по площади водохранилище? 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734050"/>
            <a:ext cx="3322637" cy="676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/>
              <a:t>Куйбышевское</a:t>
            </a:r>
          </a:p>
        </p:txBody>
      </p:sp>
      <p:pic>
        <p:nvPicPr>
          <p:cNvPr id="38916" name="Picture 4" descr="Куйбышевское вдх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700213"/>
            <a:ext cx="58578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4000"/>
              <a:t>Страна, граничащая с Россией за полярным кругом?  </a:t>
            </a:r>
            <a:endParaRPr lang="ru-RU" sz="4000" i="1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59563" y="3213100"/>
            <a:ext cx="2484437" cy="863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i="1"/>
              <a:t>(Норвегия)</a:t>
            </a:r>
          </a:p>
        </p:txBody>
      </p:sp>
      <p:pic>
        <p:nvPicPr>
          <p:cNvPr id="11269" name="Picture 5" descr="Норвегия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314575"/>
            <a:ext cx="5761038" cy="4543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1139825"/>
          </a:xfrm>
        </p:spPr>
        <p:txBody>
          <a:bodyPr/>
          <a:lstStyle/>
          <a:p>
            <a:pPr marL="838200" indent="-838200"/>
            <a:r>
              <a:rPr lang="ru-RU" sz="3200"/>
              <a:t>Архипелаг островов, расположенный к северу от полуострова Таймыр?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Cеверная З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8280400" cy="515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Крупнейший левый приток Волги?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ru-RU"/>
              <a:t>Кама</a:t>
            </a:r>
          </a:p>
        </p:txBody>
      </p:sp>
      <p:pic>
        <p:nvPicPr>
          <p:cNvPr id="14341" name="Picture 5" descr="Кам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1466850"/>
            <a:ext cx="4960937" cy="419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Крупнейшая река, впадающая в Баренцево море?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3688"/>
            <a:ext cx="8229600" cy="7572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Печора</a:t>
            </a:r>
          </a:p>
        </p:txBody>
      </p:sp>
      <p:pic>
        <p:nvPicPr>
          <p:cNvPr id="18436" name="Picture 4" descr="Печор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557338"/>
            <a:ext cx="27051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Море, в которое впадают реки Обь и Енисей?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5516563"/>
            <a:ext cx="8229600" cy="6492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Карское</a:t>
            </a:r>
          </a:p>
        </p:txBody>
      </p:sp>
      <p:pic>
        <p:nvPicPr>
          <p:cNvPr id="19460" name="Picture 4" descr="Карское м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00213"/>
            <a:ext cx="59531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4000" b="1"/>
              <a:t>Озеро, из которого вытекает река Нарва?</a:t>
            </a:r>
            <a:r>
              <a:rPr lang="ru-RU" sz="4000"/>
              <a:t>  </a:t>
            </a:r>
            <a:endParaRPr lang="ru-RU" sz="4000" i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5661025"/>
            <a:ext cx="5327650" cy="10080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i="1"/>
              <a:t>Чудское</a:t>
            </a:r>
          </a:p>
        </p:txBody>
      </p:sp>
      <p:pic>
        <p:nvPicPr>
          <p:cNvPr id="21508" name="Picture 4" descr="Чудское озе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557338"/>
            <a:ext cx="52387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Город-миллионер на берегах реки Камы?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78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Пермь</a:t>
            </a:r>
          </a:p>
        </p:txBody>
      </p:sp>
      <p:pic>
        <p:nvPicPr>
          <p:cNvPr id="22532" name="Picture 4" descr="Перм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557338"/>
            <a:ext cx="4103687" cy="496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4000"/>
              <a:t>Река, вытекающая из Ладожского озера?  </a:t>
            </a:r>
            <a:endParaRPr lang="ru-RU" sz="4000" i="1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141663"/>
            <a:ext cx="1882775" cy="8207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/>
              <a:t>Нева</a:t>
            </a:r>
          </a:p>
        </p:txBody>
      </p:sp>
      <p:pic>
        <p:nvPicPr>
          <p:cNvPr id="41988" name="Picture 4" descr="Н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700213"/>
            <a:ext cx="517525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153</TotalTime>
  <Words>115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Verdana</vt:lpstr>
      <vt:lpstr>Wingdings</vt:lpstr>
      <vt:lpstr>Глобус</vt:lpstr>
      <vt:lpstr>Блиц - тур</vt:lpstr>
      <vt:lpstr>Страна, граничащая с Россией за полярным кругом?  </vt:lpstr>
      <vt:lpstr>Архипелаг островов, расположенный к северу от полуострова Таймыр?</vt:lpstr>
      <vt:lpstr>Крупнейший левый приток Волги? </vt:lpstr>
      <vt:lpstr>Крупнейшая река, впадающая в Баренцево море? </vt:lpstr>
      <vt:lpstr>Море, в которое впадают реки Обь и Енисей? </vt:lpstr>
      <vt:lpstr>Озеро, из которого вытекает река Нарва?  </vt:lpstr>
      <vt:lpstr>Город-миллионер на берегах реки Камы? </vt:lpstr>
      <vt:lpstr>Река, вытекающая из Ладожского озера?  </vt:lpstr>
      <vt:lpstr>Горы на Кольском полуострове? </vt:lpstr>
      <vt:lpstr>Возвышенность, служащая водоразделом бассейнов рек Дона и Днепра?   </vt:lpstr>
      <vt:lpstr>Река, по которой проходит граница Европы и Азии? </vt:lpstr>
      <vt:lpstr>Крупнейшая река Кавказа?   </vt:lpstr>
      <vt:lpstr>Самое большое по площади водохранилище?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Блиц - тур</dc:title>
  <dc:creator>Ilyas</dc:creator>
  <cp:lastModifiedBy>аа</cp:lastModifiedBy>
  <cp:revision>5</cp:revision>
  <dcterms:created xsi:type="dcterms:W3CDTF">2007-02-27T17:13:39Z</dcterms:created>
  <dcterms:modified xsi:type="dcterms:W3CDTF">2014-11-08T19:15:40Z</dcterms:modified>
</cp:coreProperties>
</file>