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FFCC"/>
    <a:srgbClr val="33CC33"/>
    <a:srgbClr val="00FFFF"/>
    <a:srgbClr val="00FF00"/>
    <a:srgbClr val="FFFF99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28" autoAdjust="0"/>
  </p:normalViewPr>
  <p:slideViewPr>
    <p:cSldViewPr>
      <p:cViewPr>
        <p:scale>
          <a:sx n="78" d="100"/>
          <a:sy n="78" d="100"/>
        </p:scale>
        <p:origin x="-92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F67E9-DFF8-438D-B334-2CD400A6B866}" type="datetimeFigureOut">
              <a:rPr lang="ru-RU" smtClean="0"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C9A3D-4288-4043-978B-6DB4311785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bg1"/>
                </a:solidFill>
              </a:rPr>
              <a:t>Озеро Байкал</a:t>
            </a:r>
            <a:endParaRPr lang="ru-RU" sz="6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013176"/>
            <a:ext cx="7632848" cy="144016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Выполнено </a:t>
            </a:r>
            <a:r>
              <a:rPr lang="ru-RU" sz="2400" dirty="0" smtClean="0">
                <a:solidFill>
                  <a:schemeClr val="bg1"/>
                </a:solidFill>
              </a:rPr>
              <a:t>ученицей 8-А класса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ГБОУ СОШ №1238 </a:t>
            </a:r>
            <a:r>
              <a:rPr lang="ru-RU" sz="2400" dirty="0" err="1" smtClean="0">
                <a:solidFill>
                  <a:schemeClr val="bg1"/>
                </a:solidFill>
              </a:rPr>
              <a:t>г.Мосвы</a:t>
            </a:r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err="1" smtClean="0">
                <a:solidFill>
                  <a:schemeClr val="bg1"/>
                </a:solidFill>
              </a:rPr>
              <a:t>Варблане</a:t>
            </a:r>
            <a:r>
              <a:rPr lang="ru-RU" sz="2400" dirty="0" smtClean="0">
                <a:solidFill>
                  <a:schemeClr val="bg1"/>
                </a:solidFill>
              </a:rPr>
              <a:t> Анастасией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5000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003232" cy="666936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66"/>
                </a:solidFill>
              </a:rPr>
              <a:t>Байкал— озеро тектонического происхождения в южной части Восточной Сибири, самое глубокое озеро на планете, крупнейший природный резервуар пресной воды.</a:t>
            </a:r>
            <a:br>
              <a:rPr lang="ru-RU" sz="2800" b="1" dirty="0" smtClean="0">
                <a:solidFill>
                  <a:srgbClr val="FFFF66"/>
                </a:solidFill>
              </a:rPr>
            </a:br>
            <a:r>
              <a:rPr lang="ru-RU" sz="2800" b="1" dirty="0" smtClean="0">
                <a:solidFill>
                  <a:srgbClr val="FFFF66"/>
                </a:solidFill>
              </a:rPr>
              <a:t>Байкал находится в центре Азиатского континента на границе Иркутской области и Республики Бурятия в Российской Федерации. Озеро протянулось с северо-востока на юго-запад на 620 км. Дно Байкала на 1167 метров ниже уровня Мирового океана</a:t>
            </a:r>
            <a:r>
              <a:rPr lang="ru-RU" sz="2800" dirty="0" smtClean="0">
                <a:solidFill>
                  <a:srgbClr val="FFFF66"/>
                </a:solidFill>
              </a:rPr>
              <a:t>.</a:t>
            </a:r>
            <a:endParaRPr lang="ru-RU" sz="2800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 advTm="30000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70776" cy="6597352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•Дно Байкала имеет ярко выраженный рельеф. Вдоль всего побережья Байкала в большей или меньшей степени развиты прибрежные мелководья (шельфы) и подводные склоны; выражено ложе трёх основных котловин озера; есть подводные банки и даже подводные хребты.</a:t>
            </a:r>
            <a:br>
              <a:rPr lang="ru-RU" sz="2800" dirty="0" smtClean="0"/>
            </a:br>
            <a:r>
              <a:rPr lang="ru-RU" sz="2800" dirty="0" smtClean="0"/>
              <a:t>•Площадь водной поверхности Байкала — 31 722 км² </a:t>
            </a:r>
            <a:br>
              <a:rPr lang="ru-RU" sz="2800" dirty="0" smtClean="0"/>
            </a:br>
            <a:r>
              <a:rPr lang="ru-RU" sz="2800" dirty="0" smtClean="0"/>
              <a:t>•Площадь водной поверхности Байкала — 31 722 км²</a:t>
            </a:r>
            <a:br>
              <a:rPr lang="ru-RU" sz="2800" dirty="0" smtClean="0"/>
            </a:br>
            <a:r>
              <a:rPr lang="ru-RU" sz="2800" dirty="0" smtClean="0"/>
              <a:t>По площади водного зеркала Байкал занимает седьмое место среди крупнейших озёр мира.</a:t>
            </a:r>
            <a:br>
              <a:rPr lang="ru-RU" sz="2800" dirty="0" smtClean="0"/>
            </a:br>
            <a:r>
              <a:rPr lang="ru-RU" sz="2800" dirty="0" smtClean="0"/>
              <a:t>•Байкал наполняют триста тридцать шесть постоянных рек и ручьев, причем половину воды приносит Селенга.</a:t>
            </a:r>
            <a:endParaRPr lang="ru-RU" sz="2800" dirty="0"/>
          </a:p>
        </p:txBody>
      </p:sp>
    </p:spTree>
  </p:cSld>
  <p:clrMapOvr>
    <a:masterClrMapping/>
  </p:clrMapOvr>
  <p:transition advClick="0" advTm="30000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8892480" cy="38164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Район Байкала (т. н. Байкальская </a:t>
            </a:r>
            <a:r>
              <a:rPr lang="ru-RU" sz="3200" dirty="0" err="1" smtClean="0"/>
              <a:t>рифтовая</a:t>
            </a:r>
            <a:r>
              <a:rPr lang="ru-RU" sz="3200" dirty="0" smtClean="0"/>
              <a:t> зона) относится к территориям с высокой сейсмичностью: здесь регулярно происходят землетрясения</a:t>
            </a:r>
            <a:endParaRPr lang="ru-RU" sz="3200" dirty="0"/>
          </a:p>
        </p:txBody>
      </p:sp>
    </p:spTree>
  </p:cSld>
  <p:clrMapOvr>
    <a:masterClrMapping/>
  </p:clrMapOvr>
  <p:transition advTm="30000"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23120"/>
            <a:ext cx="8496944" cy="663488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Происхождение Байкала до сих пор вызывает научные споры. Возраст озера учёные традиционно определяют в 25—35 </a:t>
            </a:r>
            <a:r>
              <a:rPr lang="ru-RU" sz="2800" b="1" dirty="0" err="1" smtClean="0"/>
              <a:t>млн</a:t>
            </a:r>
            <a:r>
              <a:rPr lang="ru-RU" sz="2800" b="1" dirty="0" smtClean="0"/>
              <a:t> лет. </a:t>
            </a:r>
            <a:br>
              <a:rPr lang="ru-RU" sz="2800" b="1" dirty="0" smtClean="0"/>
            </a:br>
            <a:r>
              <a:rPr lang="ru-RU" sz="2800" b="1" dirty="0" smtClean="0"/>
              <a:t>Однако существует также версия о молодости Байкала, выдвинутая доктором геолого-минералогических наук А. В. Татариновым в 2009 году. В частности, деятельность грязевых вулканов на дне Байкала позволяет учёным предполагать, что современной береговой линии озера всего лишь 8 тыс. лет, а глубоководной части — 150 тыс. лет</a:t>
            </a:r>
            <a:endParaRPr lang="ru-RU" sz="2800" b="1" dirty="0"/>
          </a:p>
        </p:txBody>
      </p:sp>
    </p:spTree>
  </p:cSld>
  <p:clrMapOvr>
    <a:masterClrMapping/>
  </p:clrMapOvr>
  <p:transition advTm="28000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495456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В Байкале обитает около 2600 видов и подвидов водных животных, более половины которых являются эндемиками, то есть обитают только в этом водоёме. Такое обилие живых организмов объясняется большим содержанием кислорода во всей толще байкальской воды.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Один из эндемиков, рачок </a:t>
            </a:r>
            <a:r>
              <a:rPr lang="ru-RU" sz="2000" b="1" dirty="0" err="1" smtClean="0">
                <a:solidFill>
                  <a:srgbClr val="002060"/>
                </a:solidFill>
              </a:rPr>
              <a:t>эпишура</a:t>
            </a:r>
            <a:r>
              <a:rPr lang="ru-RU" sz="2000" b="1" dirty="0" smtClean="0">
                <a:solidFill>
                  <a:srgbClr val="002060"/>
                </a:solidFill>
              </a:rPr>
              <a:t>, составляет до 80 % биомассы зоопланктона озера и является важнейшим звеном в пищевой цепи водоёма. Он выполняет функцию фильтра: пропускает через себя воду, очищая её.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Байкальские олигохеты, 84,5 % из которых — эндемики ,грают важную роль в процессах самоочищения озера . Наиболее интересна в Байкале живородящая рыба голомянка, тело которой содержит до 30 % жира. Она удивляет биологов ежедневными кормовыми миграциями из глубин на мелководье. 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advTm="27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158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Озеро Байкал</vt:lpstr>
      <vt:lpstr>Байкал— озеро тектонического происхождения в южной части Восточной Сибири, самое глубокое озеро на планете, крупнейший природный резервуар пресной воды. Байкал находится в центре Азиатского континента на границе Иркутской области и Республики Бурятия в Российской Федерации. Озеро протянулось с северо-востока на юго-запад на 620 км. Дно Байкала на 1167 метров ниже уровня Мирового океана.</vt:lpstr>
      <vt:lpstr>•Дно Байкала имеет ярко выраженный рельеф. Вдоль всего побережья Байкала в большей или меньшей степени развиты прибрежные мелководья (шельфы) и подводные склоны; выражено ложе трёх основных котловин озера; есть подводные банки и даже подводные хребты. •Площадь водной поверхности Байкала — 31 722 км²  •Площадь водной поверхности Байкала — 31 722 км² По площади водного зеркала Байкал занимает седьмое место среди крупнейших озёр мира. •Байкал наполняют триста тридцать шесть постоянных рек и ручьев, причем половину воды приносит Селенга.</vt:lpstr>
      <vt:lpstr>Район Байкала (т. н. Байкальская рифтовая зона) относится к территориям с высокой сейсмичностью: здесь регулярно происходят землетрясения</vt:lpstr>
      <vt:lpstr>Происхождение Байкала до сих пор вызывает научные споры. Возраст озера учёные традиционно определяют в 25—35 млн лет.  Однако существует также версия о молодости Байкала, выдвинутая доктором геолого-минералогических наук А. В. Татариновым в 2009 году. В частности, деятельность грязевых вулканов на дне Байкала позволяет учёным предполагать, что современной береговой линии озера всего лишь 8 тыс. лет, а глубоководной части — 150 тыс. лет</vt:lpstr>
      <vt:lpstr>В Байкале обитает около 2600 видов и подвидов водных животных, более половины которых являются эндемиками, то есть обитают только в этом водоёме. Такое обилие живых организмов объясняется большим содержанием кислорода во всей толще байкальской воды. Один из эндемиков, рачок эпишура, составляет до 80 % биомассы зоопланктона озера и является важнейшим звеном в пищевой цепи водоёма. Он выполняет функцию фильтра: пропускает через себя воду, очищая её. Байкальские олигохеты, 84,5 % из которых — эндемики ,грают важную роль в процессах самоочищения озера . Наиболее интересна в Байкале живородящая рыба голомянка, тело которой содержит до 30 % жира. Она удивляет биологов ежедневными кормовыми миграциями из глубин на мелководье. 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Озеро Байкал</dc:title>
  <dc:creator>Настя</dc:creator>
  <cp:lastModifiedBy>user</cp:lastModifiedBy>
  <cp:revision>12</cp:revision>
  <dcterms:created xsi:type="dcterms:W3CDTF">2014-03-17T15:37:10Z</dcterms:created>
  <dcterms:modified xsi:type="dcterms:W3CDTF">2014-03-28T08:52:07Z</dcterms:modified>
</cp:coreProperties>
</file>