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1" autoAdjust="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7082D-BD3E-4D96-8332-76E9454D440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FD3169-1C30-4612-B270-790653D76126}">
      <dgm:prSet phldrT="[Текст]"/>
      <dgm:spPr/>
      <dgm:t>
        <a:bodyPr/>
        <a:lstStyle/>
        <a:p>
          <a:r>
            <a:rPr lang="ru-RU" dirty="0" smtClean="0"/>
            <a:t>Эндогенные (внутренние)</a:t>
          </a:r>
        </a:p>
        <a:p>
          <a:r>
            <a:rPr lang="ru-RU" dirty="0" smtClean="0"/>
            <a:t>факторы</a:t>
          </a:r>
          <a:endParaRPr lang="ru-RU" dirty="0"/>
        </a:p>
      </dgm:t>
    </dgm:pt>
    <dgm:pt modelId="{9F4536BC-87AF-4645-9246-DEAD811E5F4D}" type="parTrans" cxnId="{F77EF57A-568C-4020-9838-D06A70AF92D3}">
      <dgm:prSet/>
      <dgm:spPr/>
      <dgm:t>
        <a:bodyPr/>
        <a:lstStyle/>
        <a:p>
          <a:endParaRPr lang="ru-RU"/>
        </a:p>
      </dgm:t>
    </dgm:pt>
    <dgm:pt modelId="{43BE9AC1-5532-4BE3-B82D-FE0EC6B0EF60}" type="sibTrans" cxnId="{F77EF57A-568C-4020-9838-D06A70AF92D3}">
      <dgm:prSet/>
      <dgm:spPr/>
      <dgm:t>
        <a:bodyPr/>
        <a:lstStyle/>
        <a:p>
          <a:endParaRPr lang="ru-RU"/>
        </a:p>
      </dgm:t>
    </dgm:pt>
    <dgm:pt modelId="{E0948190-A282-4181-BA6D-706A5CCC6800}">
      <dgm:prSet phldrT="[Текст]"/>
      <dgm:spPr/>
      <dgm:t>
        <a:bodyPr/>
        <a:lstStyle/>
        <a:p>
          <a:r>
            <a:rPr lang="ru-RU" dirty="0" smtClean="0"/>
            <a:t>Экзогенные</a:t>
          </a:r>
        </a:p>
        <a:p>
          <a:r>
            <a:rPr lang="ru-RU" dirty="0" smtClean="0"/>
            <a:t>(внешние)</a:t>
          </a:r>
        </a:p>
        <a:p>
          <a:r>
            <a:rPr lang="ru-RU" dirty="0" smtClean="0"/>
            <a:t>факторы</a:t>
          </a:r>
          <a:endParaRPr lang="ru-RU" dirty="0"/>
        </a:p>
      </dgm:t>
    </dgm:pt>
    <dgm:pt modelId="{FB485065-A310-4EED-8AE0-3EAF7CEDF451}" type="parTrans" cxnId="{7A802BE5-3C8C-44D8-BF28-224BE60EA88A}">
      <dgm:prSet/>
      <dgm:spPr/>
      <dgm:t>
        <a:bodyPr/>
        <a:lstStyle/>
        <a:p>
          <a:endParaRPr lang="ru-RU"/>
        </a:p>
      </dgm:t>
    </dgm:pt>
    <dgm:pt modelId="{3A601959-4527-46C4-BD15-4594182FEF47}" type="sibTrans" cxnId="{7A802BE5-3C8C-44D8-BF28-224BE60EA88A}">
      <dgm:prSet/>
      <dgm:spPr/>
      <dgm:t>
        <a:bodyPr/>
        <a:lstStyle/>
        <a:p>
          <a:endParaRPr lang="ru-RU"/>
        </a:p>
      </dgm:t>
    </dgm:pt>
    <dgm:pt modelId="{1C57EB6E-7D28-4FAB-A702-F631959919EA}">
      <dgm:prSet phldrT="[Текст]"/>
      <dgm:spPr/>
      <dgm:t>
        <a:bodyPr/>
        <a:lstStyle/>
        <a:p>
          <a:r>
            <a:rPr lang="ru-RU" dirty="0" smtClean="0"/>
            <a:t>Рельеф</a:t>
          </a:r>
          <a:endParaRPr lang="ru-RU" dirty="0"/>
        </a:p>
      </dgm:t>
    </dgm:pt>
    <dgm:pt modelId="{8CEAE1B7-A961-45D3-8F32-17F571D611AD}" type="parTrans" cxnId="{1E288B46-3C8C-45F5-B011-2D291A0B908F}">
      <dgm:prSet/>
      <dgm:spPr/>
      <dgm:t>
        <a:bodyPr/>
        <a:lstStyle/>
        <a:p>
          <a:endParaRPr lang="ru-RU"/>
        </a:p>
      </dgm:t>
    </dgm:pt>
    <dgm:pt modelId="{A4703506-8047-4853-B7F6-AF2DD0FBA428}" type="sibTrans" cxnId="{1E288B46-3C8C-45F5-B011-2D291A0B908F}">
      <dgm:prSet/>
      <dgm:spPr/>
      <dgm:t>
        <a:bodyPr/>
        <a:lstStyle/>
        <a:p>
          <a:endParaRPr lang="ru-RU"/>
        </a:p>
      </dgm:t>
    </dgm:pt>
    <dgm:pt modelId="{28CD63A8-7EC7-493A-B7F3-C4327DB43490}" type="pres">
      <dgm:prSet presAssocID="{4817082D-BD3E-4D96-8332-76E9454D44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E86BE9-CF11-4896-80FC-A0401802CFA0}" type="pres">
      <dgm:prSet presAssocID="{CCFD3169-1C30-4612-B270-790653D76126}" presName="node" presStyleLbl="node1" presStyleIdx="0" presStyleCnt="3" custScaleX="117375" custLinFactY="7183" custLinFactNeighborX="-1095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7FE99-3FAB-4BD9-AD00-E340E786D613}" type="pres">
      <dgm:prSet presAssocID="{43BE9AC1-5532-4BE3-B82D-FE0EC6B0EF60}" presName="sibTrans" presStyleCnt="0"/>
      <dgm:spPr/>
    </dgm:pt>
    <dgm:pt modelId="{07988880-1104-4F7B-AAC2-701A6059DB68}" type="pres">
      <dgm:prSet presAssocID="{E0948190-A282-4181-BA6D-706A5CCC6800}" presName="node" presStyleLbl="node1" presStyleIdx="1" presStyleCnt="3" custScaleX="121810" custLinFactY="7183" custLinFactNeighborX="547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4D22C-E717-4F07-8562-06DC029E2A98}" type="pres">
      <dgm:prSet presAssocID="{3A601959-4527-46C4-BD15-4594182FEF47}" presName="sibTrans" presStyleCnt="0"/>
      <dgm:spPr/>
    </dgm:pt>
    <dgm:pt modelId="{A8417141-7A4E-4581-9F40-64951B294D6B}" type="pres">
      <dgm:prSet presAssocID="{1C57EB6E-7D28-4FAB-A702-F631959919EA}" presName="node" presStyleLbl="node1" presStyleIdx="2" presStyleCnt="3" custScaleY="68775" custLinFactY="-70247" custLinFactNeighborX="36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964CA2-5662-486D-A462-FCA6AF307886}" type="presOf" srcId="{1C57EB6E-7D28-4FAB-A702-F631959919EA}" destId="{A8417141-7A4E-4581-9F40-64951B294D6B}" srcOrd="0" destOrd="0" presId="urn:microsoft.com/office/officeart/2005/8/layout/default"/>
    <dgm:cxn modelId="{1E288B46-3C8C-45F5-B011-2D291A0B908F}" srcId="{4817082D-BD3E-4D96-8332-76E9454D4406}" destId="{1C57EB6E-7D28-4FAB-A702-F631959919EA}" srcOrd="2" destOrd="0" parTransId="{8CEAE1B7-A961-45D3-8F32-17F571D611AD}" sibTransId="{A4703506-8047-4853-B7F6-AF2DD0FBA428}"/>
    <dgm:cxn modelId="{834C923E-9F4B-4838-977C-E459117EB8F5}" type="presOf" srcId="{4817082D-BD3E-4D96-8332-76E9454D4406}" destId="{28CD63A8-7EC7-493A-B7F3-C4327DB43490}" srcOrd="0" destOrd="0" presId="urn:microsoft.com/office/officeart/2005/8/layout/default"/>
    <dgm:cxn modelId="{F77EF57A-568C-4020-9838-D06A70AF92D3}" srcId="{4817082D-BD3E-4D96-8332-76E9454D4406}" destId="{CCFD3169-1C30-4612-B270-790653D76126}" srcOrd="0" destOrd="0" parTransId="{9F4536BC-87AF-4645-9246-DEAD811E5F4D}" sibTransId="{43BE9AC1-5532-4BE3-B82D-FE0EC6B0EF60}"/>
    <dgm:cxn modelId="{7AE7182E-57F2-4C9A-98D8-B3EDC7F11DF9}" type="presOf" srcId="{CCFD3169-1C30-4612-B270-790653D76126}" destId="{C7E86BE9-CF11-4896-80FC-A0401802CFA0}" srcOrd="0" destOrd="0" presId="urn:microsoft.com/office/officeart/2005/8/layout/default"/>
    <dgm:cxn modelId="{7A802BE5-3C8C-44D8-BF28-224BE60EA88A}" srcId="{4817082D-BD3E-4D96-8332-76E9454D4406}" destId="{E0948190-A282-4181-BA6D-706A5CCC6800}" srcOrd="1" destOrd="0" parTransId="{FB485065-A310-4EED-8AE0-3EAF7CEDF451}" sibTransId="{3A601959-4527-46C4-BD15-4594182FEF47}"/>
    <dgm:cxn modelId="{3B83CEAE-C1B6-4661-8576-E4EF73D14C84}" type="presOf" srcId="{E0948190-A282-4181-BA6D-706A5CCC6800}" destId="{07988880-1104-4F7B-AAC2-701A6059DB68}" srcOrd="0" destOrd="0" presId="urn:microsoft.com/office/officeart/2005/8/layout/default"/>
    <dgm:cxn modelId="{89D2993A-DEB7-4ED8-8492-FEF50FF621C9}" type="presParOf" srcId="{28CD63A8-7EC7-493A-B7F3-C4327DB43490}" destId="{C7E86BE9-CF11-4896-80FC-A0401802CFA0}" srcOrd="0" destOrd="0" presId="urn:microsoft.com/office/officeart/2005/8/layout/default"/>
    <dgm:cxn modelId="{BC44B56D-B87E-41D2-B300-086988F28D55}" type="presParOf" srcId="{28CD63A8-7EC7-493A-B7F3-C4327DB43490}" destId="{2147FE99-3FAB-4BD9-AD00-E340E786D613}" srcOrd="1" destOrd="0" presId="urn:microsoft.com/office/officeart/2005/8/layout/default"/>
    <dgm:cxn modelId="{61F18AAA-03E4-448E-BADD-D599509E84BB}" type="presParOf" srcId="{28CD63A8-7EC7-493A-B7F3-C4327DB43490}" destId="{07988880-1104-4F7B-AAC2-701A6059DB68}" srcOrd="2" destOrd="0" presId="urn:microsoft.com/office/officeart/2005/8/layout/default"/>
    <dgm:cxn modelId="{93F41E0B-0704-463F-A7D4-939ED9F2BF96}" type="presParOf" srcId="{28CD63A8-7EC7-493A-B7F3-C4327DB43490}" destId="{92B4D22C-E717-4F07-8562-06DC029E2A98}" srcOrd="3" destOrd="0" presId="urn:microsoft.com/office/officeart/2005/8/layout/default"/>
    <dgm:cxn modelId="{FF0021EB-EDA1-4D32-BFAA-B4FA156213F7}" type="presParOf" srcId="{28CD63A8-7EC7-493A-B7F3-C4327DB43490}" destId="{A8417141-7A4E-4581-9F40-64951B294D6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E86BE9-CF11-4896-80FC-A0401802CFA0}">
      <dsp:nvSpPr>
        <dsp:cNvPr id="0" name=""/>
        <dsp:cNvSpPr/>
      </dsp:nvSpPr>
      <dsp:spPr>
        <a:xfrm>
          <a:off x="0" y="2253820"/>
          <a:ext cx="3783396" cy="1934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Эндогенные (внутренние)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факторы</a:t>
          </a:r>
          <a:endParaRPr lang="ru-RU" sz="3200" kern="1200" dirty="0"/>
        </a:p>
      </dsp:txBody>
      <dsp:txXfrm>
        <a:off x="0" y="2253820"/>
        <a:ext cx="3783396" cy="1934004"/>
      </dsp:txXfrm>
    </dsp:sp>
    <dsp:sp modelId="{07988880-1104-4F7B-AAC2-701A6059DB68}">
      <dsp:nvSpPr>
        <dsp:cNvPr id="0" name=""/>
        <dsp:cNvSpPr/>
      </dsp:nvSpPr>
      <dsp:spPr>
        <a:xfrm>
          <a:off x="4114333" y="2253820"/>
          <a:ext cx="3926352" cy="1934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Экзогенные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(внешние)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факторы</a:t>
          </a:r>
          <a:endParaRPr lang="ru-RU" sz="3200" kern="1200" dirty="0"/>
        </a:p>
      </dsp:txBody>
      <dsp:txXfrm>
        <a:off x="4114333" y="2253820"/>
        <a:ext cx="3926352" cy="1934004"/>
      </dsp:txXfrm>
    </dsp:sp>
    <dsp:sp modelId="{A8417141-7A4E-4581-9F40-64951B294D6B}">
      <dsp:nvSpPr>
        <dsp:cNvPr id="0" name=""/>
        <dsp:cNvSpPr/>
      </dsp:nvSpPr>
      <dsp:spPr>
        <a:xfrm>
          <a:off x="2526839" y="0"/>
          <a:ext cx="3223341" cy="1330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Рельеф</a:t>
          </a:r>
          <a:endParaRPr lang="ru-RU" sz="3200" kern="1200" dirty="0"/>
        </a:p>
      </dsp:txBody>
      <dsp:txXfrm>
        <a:off x="2526839" y="0"/>
        <a:ext cx="3223341" cy="1330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772400" cy="30718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Формирование форм рельефа на территории России и округа.</a:t>
            </a:r>
            <a:endParaRPr lang="ru-RU" dirty="0"/>
          </a:p>
        </p:txBody>
      </p:sp>
      <p:pic>
        <p:nvPicPr>
          <p:cNvPr id="22530" name="Picture 2" descr="Картинка 7 из 16805"/>
          <p:cNvPicPr>
            <a:picLocks noChangeAspect="1" noChangeArrowheads="1"/>
          </p:cNvPicPr>
          <p:nvPr/>
        </p:nvPicPr>
        <p:blipFill>
          <a:blip r:embed="rId2" cstate="print"/>
          <a:srcRect b="21154"/>
          <a:stretch>
            <a:fillRect/>
          </a:stretch>
        </p:blipFill>
        <p:spPr bwMode="auto">
          <a:xfrm>
            <a:off x="357158" y="3643314"/>
            <a:ext cx="842968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7143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Экзогенные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183880" cy="4545142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ru-RU" b="1" i="1" dirty="0" smtClean="0"/>
              <a:t>На платформах</a:t>
            </a:r>
          </a:p>
          <a:p>
            <a:pPr>
              <a:spcAft>
                <a:spcPts val="600"/>
              </a:spcAft>
            </a:pPr>
            <a:r>
              <a:rPr lang="ru-RU" b="1" u="sng" dirty="0" smtClean="0"/>
              <a:t>Оледенение</a:t>
            </a:r>
            <a:r>
              <a:rPr lang="ru-RU" b="1" dirty="0" smtClean="0"/>
              <a:t>: морены, зандровые равнины, бараньи лбы, озера, кряжи, увалы.</a:t>
            </a:r>
          </a:p>
          <a:p>
            <a:pPr>
              <a:spcAft>
                <a:spcPts val="600"/>
              </a:spcAft>
            </a:pPr>
            <a:r>
              <a:rPr lang="ru-RU" b="1" u="sng" dirty="0" smtClean="0"/>
              <a:t>Текучие воды</a:t>
            </a:r>
            <a:r>
              <a:rPr lang="ru-RU" b="1" dirty="0" smtClean="0"/>
              <a:t>: речные долины, овраги, ложбины, каньоны.</a:t>
            </a:r>
          </a:p>
          <a:p>
            <a:pPr>
              <a:spcAft>
                <a:spcPts val="600"/>
              </a:spcAft>
            </a:pPr>
            <a:r>
              <a:rPr lang="ru-RU" b="1" u="sng" dirty="0" smtClean="0"/>
              <a:t>Ветер</a:t>
            </a:r>
            <a:r>
              <a:rPr lang="ru-RU" b="1" dirty="0" smtClean="0"/>
              <a:t>: барханы, дюны.</a:t>
            </a:r>
          </a:p>
          <a:p>
            <a:pPr>
              <a:spcAft>
                <a:spcPts val="600"/>
              </a:spcAft>
            </a:pPr>
            <a:r>
              <a:rPr lang="ru-RU" b="1" u="sng" dirty="0" smtClean="0"/>
              <a:t>Человек</a:t>
            </a:r>
            <a:r>
              <a:rPr lang="ru-RU" b="1" dirty="0" smtClean="0"/>
              <a:t>: карьеры, терриконы, тоннели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на 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183880" cy="41879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dirty="0" smtClean="0"/>
              <a:t>Какие процессы – экзогенные или эндогенные - выполняют разрушающую роль в природе, какие – созидающую?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Какие процессы формируют рельеф территории, на которой вы живете?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Что является следствием новейших тектонических движений?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677214"/>
          </a:xfrm>
        </p:spPr>
        <p:txBody>
          <a:bodyPr/>
          <a:lstStyle/>
          <a:p>
            <a:r>
              <a:rPr lang="ru-RU" dirty="0" smtClean="0"/>
              <a:t>Вопросы по </a:t>
            </a:r>
            <a:r>
              <a:rPr lang="ru-RU" dirty="0" err="1" smtClean="0"/>
              <a:t>д</a:t>
            </a:r>
            <a:r>
              <a:rPr lang="ru-RU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Что такое рельеф? Основные формы рельефа?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Покажите на карте самую высокую и низкую часть рельефа России.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Где в России расположены горы? Где расположены равнины? В каком направлении идет общий уклон территории России?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18388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Найдите и покажите на карте России крупные равнины: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Русская равнина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Западно-Сибирская низменность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Среднесибирское плоскогорье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Северо-Сибирская низменность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Среднерусская возвышенность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Прикаспийская низменность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Валдайская возвышенность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Витимское плоскогорье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Найдите и покажите на карте России горы и хребты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183880" cy="464347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Кавказ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Бырранга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Хибины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Уральские горы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Верхоянский хребет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Хребет Черского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Саяны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Алтай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Кузнецкий Алатау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хребет Сихотэ-Алинь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хребет Джугджур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7170" name="Picture 2" descr="Картинка 6 из 120861"/>
          <p:cNvPicPr>
            <a:picLocks noChangeAspect="1" noChangeArrowheads="1"/>
          </p:cNvPicPr>
          <p:nvPr/>
        </p:nvPicPr>
        <p:blipFill>
          <a:blip r:embed="rId2" cstate="print"/>
          <a:srcRect b="42534"/>
          <a:stretch>
            <a:fillRect/>
          </a:stretch>
        </p:blipFill>
        <p:spPr bwMode="auto">
          <a:xfrm>
            <a:off x="4714876" y="1643050"/>
            <a:ext cx="3643288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 descr="Картинка 163 из 120861"/>
          <p:cNvPicPr>
            <a:picLocks noChangeAspect="1" noChangeArrowheads="1"/>
          </p:cNvPicPr>
          <p:nvPr/>
        </p:nvPicPr>
        <p:blipFill>
          <a:blip r:embed="rId3" cstate="print"/>
          <a:srcRect l="2211" t="3316" r="4935" b="3829"/>
          <a:stretch>
            <a:fillRect/>
          </a:stretch>
        </p:blipFill>
        <p:spPr bwMode="auto">
          <a:xfrm>
            <a:off x="4786314" y="3286124"/>
            <a:ext cx="3571900" cy="23812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2669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Найдите следующие вершины, на каких горах они находятся?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14488"/>
            <a:ext cx="7826690" cy="44291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г. Победа</a:t>
            </a:r>
          </a:p>
          <a:p>
            <a:r>
              <a:rPr lang="ru-RU" dirty="0" smtClean="0"/>
              <a:t>г. Ледяная</a:t>
            </a:r>
          </a:p>
          <a:p>
            <a:r>
              <a:rPr lang="ru-RU" dirty="0" smtClean="0"/>
              <a:t>г. Тардоки-Янги</a:t>
            </a:r>
          </a:p>
          <a:p>
            <a:r>
              <a:rPr lang="ru-RU" dirty="0" smtClean="0"/>
              <a:t>г. Народная</a:t>
            </a:r>
          </a:p>
          <a:p>
            <a:r>
              <a:rPr lang="ru-RU" dirty="0" smtClean="0"/>
              <a:t>г. Белуха</a:t>
            </a:r>
          </a:p>
          <a:p>
            <a:r>
              <a:rPr lang="ru-RU" dirty="0" smtClean="0"/>
              <a:t>г. Базардюзю</a:t>
            </a:r>
          </a:p>
          <a:p>
            <a:r>
              <a:rPr lang="ru-RU" dirty="0" smtClean="0"/>
              <a:t>г. Мунку-Сардых</a:t>
            </a:r>
          </a:p>
          <a:p>
            <a:r>
              <a:rPr lang="ru-RU" dirty="0" smtClean="0"/>
              <a:t>г. Эльбрус</a:t>
            </a:r>
          </a:p>
          <a:p>
            <a:r>
              <a:rPr lang="ru-RU" dirty="0" smtClean="0"/>
              <a:t>г. Кызыл-Тайга</a:t>
            </a:r>
          </a:p>
          <a:p>
            <a:r>
              <a:rPr lang="ru-RU" dirty="0" smtClean="0"/>
              <a:t>г. Камень</a:t>
            </a:r>
            <a:endParaRPr lang="ru-RU" dirty="0"/>
          </a:p>
        </p:txBody>
      </p:sp>
      <p:pic>
        <p:nvPicPr>
          <p:cNvPr id="6145" name="Picture 1" descr="C:\Users\User\Desktop\Белан\клипарт\география\BD052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928802"/>
            <a:ext cx="366077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772400" cy="30718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Формирование форм рельефа на территории России и округа.</a:t>
            </a:r>
            <a:endParaRPr lang="ru-RU" dirty="0"/>
          </a:p>
        </p:txBody>
      </p:sp>
      <p:pic>
        <p:nvPicPr>
          <p:cNvPr id="22530" name="Picture 2" descr="Картинка 7 из 16805"/>
          <p:cNvPicPr>
            <a:picLocks noChangeAspect="1" noChangeArrowheads="1"/>
          </p:cNvPicPr>
          <p:nvPr/>
        </p:nvPicPr>
        <p:blipFill>
          <a:blip r:embed="rId2" cstate="print"/>
          <a:srcRect b="21154"/>
          <a:stretch>
            <a:fillRect/>
          </a:stretch>
        </p:blipFill>
        <p:spPr bwMode="auto">
          <a:xfrm>
            <a:off x="357158" y="3643314"/>
            <a:ext cx="842968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00034" y="857232"/>
          <a:ext cx="8040686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10800000" flipV="1">
            <a:off x="2428860" y="2357430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86380" y="2285992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Эндогенные факторы (новейшие тектонические движения)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В складчатых областях: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Возрождение гор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Горы- вулканы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Грабены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Горсты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Межгорные котловины</a:t>
            </a:r>
            <a:endParaRPr lang="ru-RU" dirty="0"/>
          </a:p>
        </p:txBody>
      </p:sp>
      <p:pic>
        <p:nvPicPr>
          <p:cNvPr id="4098" name="Picture 2" descr="http://elite-travel.org/uploads/posts/2010-08/1282109804_filippines-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500306"/>
            <a:ext cx="3357539" cy="2518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183880" cy="3786214"/>
          </a:xfrm>
        </p:spPr>
        <p:txBody>
          <a:bodyPr>
            <a:normAutofit/>
          </a:bodyPr>
          <a:lstStyle/>
          <a:p>
            <a:r>
              <a:rPr lang="ru-RU" i="1" dirty="0" smtClean="0"/>
              <a:t>Экзогенные факторы </a:t>
            </a:r>
            <a:r>
              <a:rPr lang="ru-RU" dirty="0" smtClean="0"/>
              <a:t>– это процессы, происходящие под влиянием текучих вод (реки, ледники, сели), вечной мерзлоты, ветра.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101</TotalTime>
  <Words>286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Формирование форм рельефа на территории России и округа.</vt:lpstr>
      <vt:lpstr>Вопросы по д/з</vt:lpstr>
      <vt:lpstr>Найдите и покажите на карте России крупные равнины:</vt:lpstr>
      <vt:lpstr>Найдите и покажите на карте России горы и хребты</vt:lpstr>
      <vt:lpstr>Найдите следующие вершины, на каких горах они находятся?</vt:lpstr>
      <vt:lpstr>Формирование форм рельефа на территории России и округа.</vt:lpstr>
      <vt:lpstr>Слайд 7</vt:lpstr>
      <vt:lpstr>Эндогенные факторы (новейшие тектонические движения)</vt:lpstr>
      <vt:lpstr>Экзогенные факторы – это процессы, происходящие под влиянием текучих вод (реки, ледники, сели), вечной мерзлоты, ветра. </vt:lpstr>
      <vt:lpstr>Экзогенные факторы</vt:lpstr>
      <vt:lpstr>Вопросы на закрепление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форм рельефа на территории России и округа.</dc:title>
  <dc:creator>User</dc:creator>
  <cp:lastModifiedBy>alex</cp:lastModifiedBy>
  <cp:revision>11</cp:revision>
  <dcterms:created xsi:type="dcterms:W3CDTF">2011-11-08T11:31:05Z</dcterms:created>
  <dcterms:modified xsi:type="dcterms:W3CDTF">2013-10-22T17:18:37Z</dcterms:modified>
</cp:coreProperties>
</file>