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95" r:id="rId4"/>
    <p:sldId id="262" r:id="rId5"/>
    <p:sldId id="261" r:id="rId6"/>
    <p:sldId id="297" r:id="rId7"/>
    <p:sldId id="296" r:id="rId8"/>
    <p:sldId id="258" r:id="rId9"/>
    <p:sldId id="281" r:id="rId10"/>
    <p:sldId id="293" r:id="rId11"/>
    <p:sldId id="294" r:id="rId12"/>
    <p:sldId id="272" r:id="rId13"/>
    <p:sldId id="263" r:id="rId14"/>
    <p:sldId id="274" r:id="rId15"/>
    <p:sldId id="282" r:id="rId16"/>
    <p:sldId id="283" r:id="rId17"/>
    <p:sldId id="284" r:id="rId18"/>
    <p:sldId id="285" r:id="rId19"/>
    <p:sldId id="291" r:id="rId20"/>
    <p:sldId id="286" r:id="rId21"/>
    <p:sldId id="287" r:id="rId22"/>
    <p:sldId id="288" r:id="rId23"/>
    <p:sldId id="289" r:id="rId24"/>
    <p:sldId id="276" r:id="rId25"/>
    <p:sldId id="277" r:id="rId26"/>
    <p:sldId id="298" r:id="rId27"/>
    <p:sldId id="275" r:id="rId28"/>
    <p:sldId id="265" r:id="rId29"/>
    <p:sldId id="299" r:id="rId30"/>
    <p:sldId id="266" r:id="rId31"/>
    <p:sldId id="300" r:id="rId32"/>
    <p:sldId id="301" r:id="rId33"/>
    <p:sldId id="302" r:id="rId34"/>
    <p:sldId id="271" r:id="rId35"/>
    <p:sldId id="290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AD0D4-2B8D-48DF-BD79-71252B37C8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FEA01-CB94-434B-847C-971F9A7205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C7116-558F-44EC-99E8-A2B40E5FBD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A38DD78-4FB3-4DBD-9480-B37EDB2E36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E9737-FA1D-424D-9E8C-B14732B4C0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3575D-2237-425E-96C1-461EB1A60A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A673B-D18B-487E-A2B4-1085E988AA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20ABA-DFB2-46FD-B85F-80A7882F95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03CB5-C14E-4D3B-ABCC-FC885B4E1A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F7EFE-6C30-48C7-9F76-6C74722468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B90ED-58EA-4F3A-AEFF-77666C33CF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AA11C-60EC-4C8C-9BEA-ACC95CC1A4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1E12DF-EA0F-42FD-A2EE-6157C4D4EAD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elph-spb.ru/main/image/_ID-322.html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boat0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989138"/>
            <a:ext cx="2890837" cy="925512"/>
          </a:xfrm>
          <a:prstGeom prst="rect">
            <a:avLst/>
          </a:prstGeom>
          <a:noFill/>
        </p:spPr>
      </p:pic>
      <p:sp>
        <p:nvSpPr>
          <p:cNvPr id="52228" name="WordArt 4"/>
          <p:cNvSpPr>
            <a:spLocks noChangeArrowheads="1" noChangeShapeType="1" noTextEdit="1"/>
          </p:cNvSpPr>
          <p:nvPr/>
        </p:nvSpPr>
        <p:spPr bwMode="auto">
          <a:xfrm>
            <a:off x="900113" y="4221163"/>
            <a:ext cx="5324475" cy="1268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ИНДИЙСКИЙ ОКЕАН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4000"/>
              <a:t>      </a:t>
            </a:r>
            <a:r>
              <a:rPr lang="ru-RU" sz="4000" b="1">
                <a:solidFill>
                  <a:schemeClr val="bg1"/>
                </a:solidFill>
              </a:rPr>
              <a:t>Острова Индийского океана</a:t>
            </a:r>
          </a:p>
        </p:txBody>
      </p:sp>
      <p:sp>
        <p:nvSpPr>
          <p:cNvPr id="69635" name="AutoShape 3"/>
          <p:cNvSpPr>
            <a:spLocks noChangeArrowheads="1"/>
          </p:cNvSpPr>
          <p:nvPr/>
        </p:nvSpPr>
        <p:spPr bwMode="auto">
          <a:xfrm>
            <a:off x="1403350" y="1412875"/>
            <a:ext cx="792163" cy="1368425"/>
          </a:xfrm>
          <a:prstGeom prst="downArrow">
            <a:avLst>
              <a:gd name="adj1" fmla="val 50000"/>
              <a:gd name="adj2" fmla="val 43186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auto">
          <a:xfrm>
            <a:off x="4284663" y="1557338"/>
            <a:ext cx="792162" cy="1368425"/>
          </a:xfrm>
          <a:prstGeom prst="downArrow">
            <a:avLst>
              <a:gd name="adj1" fmla="val 50000"/>
              <a:gd name="adj2" fmla="val 43186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6732588" y="1341438"/>
            <a:ext cx="792162" cy="1368425"/>
          </a:xfrm>
          <a:prstGeom prst="downArrow">
            <a:avLst>
              <a:gd name="adj1" fmla="val 50000"/>
              <a:gd name="adj2" fmla="val 43186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1116013" y="2852738"/>
            <a:ext cx="208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материковые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3975100" y="3089275"/>
            <a:ext cx="1749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вулканические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6443663" y="2708275"/>
            <a:ext cx="147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коралловые</a:t>
            </a:r>
          </a:p>
        </p:txBody>
      </p:sp>
      <p:pic>
        <p:nvPicPr>
          <p:cNvPr id="69641" name="Picture 9" descr="MCj040773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4508500"/>
            <a:ext cx="1619250" cy="1619250"/>
          </a:xfrm>
          <a:prstGeom prst="rect">
            <a:avLst/>
          </a:prstGeom>
          <a:noFill/>
        </p:spPr>
      </p:pic>
      <p:pic>
        <p:nvPicPr>
          <p:cNvPr id="69642" name="Picture 10" descr="MCj040773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644900"/>
            <a:ext cx="1619250" cy="1619250"/>
          </a:xfrm>
          <a:prstGeom prst="rect">
            <a:avLst/>
          </a:prstGeom>
          <a:noFill/>
        </p:spPr>
      </p:pic>
      <p:pic>
        <p:nvPicPr>
          <p:cNvPr id="69643" name="Picture 11" descr="MCj040773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3500438"/>
            <a:ext cx="1619250" cy="161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ru-RU">
                <a:solidFill>
                  <a:schemeClr val="accent2"/>
                </a:solidFill>
              </a:rPr>
              <a:t>Остров Мадагаскар</a:t>
            </a:r>
          </a:p>
        </p:txBody>
      </p:sp>
      <p:pic>
        <p:nvPicPr>
          <p:cNvPr id="70659" name="Picture 3" descr="TN_md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700213"/>
            <a:ext cx="3133725" cy="4191000"/>
          </a:xfrm>
          <a:noFill/>
          <a:ln/>
        </p:spPr>
      </p:pic>
      <p:pic>
        <p:nvPicPr>
          <p:cNvPr id="70660" name="Picture 4" descr="1212153461_24038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1196975"/>
            <a:ext cx="2130425" cy="2447925"/>
          </a:xfrm>
          <a:prstGeom prst="rect">
            <a:avLst/>
          </a:prstGeom>
          <a:noFill/>
        </p:spPr>
      </p:pic>
      <p:pic>
        <p:nvPicPr>
          <p:cNvPr id="70661" name="Picture 5" descr="Trachelophorus_giraff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63713" cy="1660525"/>
          </a:xfrm>
          <a:prstGeom prst="rect">
            <a:avLst/>
          </a:prstGeom>
          <a:noFill/>
        </p:spPr>
      </p:pic>
      <p:pic>
        <p:nvPicPr>
          <p:cNvPr id="70662" name="Picture 6" descr="сероголов нераз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1700213"/>
            <a:ext cx="1709737" cy="2044700"/>
          </a:xfrm>
          <a:prstGeom prst="rect">
            <a:avLst/>
          </a:prstGeom>
          <a:noFill/>
        </p:spPr>
      </p:pic>
      <p:pic>
        <p:nvPicPr>
          <p:cNvPr id="70663" name="Picture 7" descr="388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4005263"/>
            <a:ext cx="1828800" cy="1243012"/>
          </a:xfrm>
          <a:prstGeom prst="rect">
            <a:avLst/>
          </a:prstGeom>
          <a:noFill/>
        </p:spPr>
      </p:pic>
      <p:pic>
        <p:nvPicPr>
          <p:cNvPr id="70664" name="Picture 8" descr="r_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0200" y="5445125"/>
            <a:ext cx="1584325" cy="1189038"/>
          </a:xfrm>
          <a:prstGeom prst="rect">
            <a:avLst/>
          </a:prstGeom>
          <a:noFill/>
        </p:spPr>
      </p:pic>
      <p:pic>
        <p:nvPicPr>
          <p:cNvPr id="70665" name="Picture 9" descr="19672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125" y="4005263"/>
            <a:ext cx="2090738" cy="1392237"/>
          </a:xfrm>
          <a:prstGeom prst="rect">
            <a:avLst/>
          </a:prstGeom>
          <a:noFill/>
        </p:spPr>
      </p:pic>
      <p:pic>
        <p:nvPicPr>
          <p:cNvPr id="70666" name="Picture 10" descr="DSC0108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788" y="5561013"/>
            <a:ext cx="1728787" cy="1296987"/>
          </a:xfrm>
          <a:prstGeom prst="rect">
            <a:avLst/>
          </a:prstGeom>
          <a:noFill/>
        </p:spPr>
      </p:pic>
      <p:pic>
        <p:nvPicPr>
          <p:cNvPr id="70667" name="Picture 11" descr="pardalis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39975" y="5661025"/>
            <a:ext cx="1403350" cy="869950"/>
          </a:xfrm>
          <a:prstGeom prst="rect">
            <a:avLst/>
          </a:prstGeom>
          <a:noFill/>
        </p:spPr>
      </p:pic>
      <p:pic>
        <p:nvPicPr>
          <p:cNvPr id="70668" name="Picture 12" descr="xl_d967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04063" y="0"/>
            <a:ext cx="2039937" cy="153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Течения.</a:t>
            </a:r>
          </a:p>
        </p:txBody>
      </p:sp>
      <p:pic>
        <p:nvPicPr>
          <p:cNvPr id="35848" name="Picture 8" descr="Течения Индийского океана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484313"/>
            <a:ext cx="6789738" cy="4525962"/>
          </a:xfrm>
          <a:noFill/>
          <a:ln/>
        </p:spPr>
      </p:pic>
      <p:pic>
        <p:nvPicPr>
          <p:cNvPr id="35849" name="Picture 9" descr="MCj040773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38750"/>
            <a:ext cx="1619250" cy="161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Полезные ископаемые.</a:t>
            </a:r>
          </a:p>
        </p:txBody>
      </p:sp>
      <p:pic>
        <p:nvPicPr>
          <p:cNvPr id="16390" name="Picture 6" descr="Полезные ископаемые Тихого океана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76338" y="1600200"/>
            <a:ext cx="6789737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Животный мир.</a:t>
            </a:r>
          </a:p>
        </p:txBody>
      </p:sp>
      <p:pic>
        <p:nvPicPr>
          <p:cNvPr id="38918" name="Picture 6" descr="Органический мир Индийского океана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76338" y="1600200"/>
            <a:ext cx="6789737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/>
              <a:t>Белая акула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13075" y="274638"/>
            <a:ext cx="6130925" cy="1143000"/>
          </a:xfrm>
        </p:spPr>
        <p:txBody>
          <a:bodyPr/>
          <a:lstStyle/>
          <a:p>
            <a:r>
              <a:rPr lang="ru-RU">
                <a:solidFill>
                  <a:schemeClr val="bg1"/>
                </a:solidFill>
              </a:rPr>
              <a:t>кальмар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4140200" cy="1143000"/>
          </a:xfrm>
        </p:spPr>
        <p:txBody>
          <a:bodyPr/>
          <a:lstStyle/>
          <a:p>
            <a:r>
              <a:rPr lang="ru-RU" b="1"/>
              <a:t>Дюгони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>
                <a:solidFill>
                  <a:schemeClr val="bg1"/>
                </a:solidFill>
              </a:rPr>
              <a:t>лангуст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03213" y="5867400"/>
            <a:ext cx="21193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Креветка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Географическое положение.</a:t>
            </a:r>
          </a:p>
        </p:txBody>
      </p:sp>
      <p:pic>
        <p:nvPicPr>
          <p:cNvPr id="3083" name="Picture 11" descr="инд океан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76338" y="1600200"/>
            <a:ext cx="6789737" cy="4525963"/>
          </a:xfrm>
          <a:noFill/>
          <a:ln/>
        </p:spPr>
      </p:pic>
      <p:pic>
        <p:nvPicPr>
          <p:cNvPr id="3084" name="Picture 12" descr="MCj040773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38750"/>
            <a:ext cx="1619250" cy="161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/>
              <a:t>Летучие рыбы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6659563" y="260350"/>
            <a:ext cx="2300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Летучая рыба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>
                <a:solidFill>
                  <a:schemeClr val="bg1"/>
                </a:solidFill>
              </a:rPr>
              <a:t>тунец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5580063" y="5938838"/>
            <a:ext cx="2520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chemeClr val="bg1"/>
                </a:solidFill>
              </a:rPr>
              <a:t>Корифена</a:t>
            </a:r>
            <a:r>
              <a:rPr lang="ru-RU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600200" y="280988"/>
            <a:ext cx="184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Летучие рыбы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Скат - обитатель глубин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660400"/>
            <a:ext cx="7620000" cy="5080000"/>
          </a:xfrm>
          <a:noFill/>
          <a:ln/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6084888" y="5876925"/>
            <a:ext cx="1366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/>
              <a:t>Скат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Морская красавица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660400"/>
            <a:ext cx="7620000" cy="5080000"/>
          </a:xfrm>
          <a:noFill/>
          <a:ln/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5667375" y="6154738"/>
            <a:ext cx="2649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Морская звезда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468313" y="6338888"/>
            <a:ext cx="38338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Морские черепашки.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/>
              <a:t>Животный мир.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 </a:t>
            </a:r>
          </a:p>
          <a:p>
            <a:pPr>
              <a:buFontTx/>
              <a:buNone/>
            </a:pPr>
            <a:endParaRPr lang="ru-RU"/>
          </a:p>
          <a:p>
            <a:pPr>
              <a:buFontTx/>
              <a:buNone/>
            </a:pPr>
            <a:r>
              <a:rPr lang="ru-RU" sz="3600" b="1"/>
              <a:t>В Индийском океане обитают - …</a:t>
            </a:r>
          </a:p>
        </p:txBody>
      </p:sp>
      <p:pic>
        <p:nvPicPr>
          <p:cNvPr id="40964" name="Picture 4" descr="MCj040773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8750"/>
            <a:ext cx="1619250" cy="161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Рыболовство.</a:t>
            </a:r>
          </a:p>
        </p:txBody>
      </p:sp>
      <p:pic>
        <p:nvPicPr>
          <p:cNvPr id="20489" name="Picture 9" descr="Рыболовство в Индийском океане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76338" y="1600200"/>
            <a:ext cx="6789737" cy="4525963"/>
          </a:xfrm>
          <a:noFill/>
          <a:ln/>
        </p:spPr>
      </p:pic>
      <p:pic>
        <p:nvPicPr>
          <p:cNvPr id="20490" name="Picture 10" descr="MCj040773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38750"/>
            <a:ext cx="1619250" cy="161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978400" cy="1143000"/>
          </a:xfrm>
        </p:spPr>
        <p:txBody>
          <a:bodyPr/>
          <a:lstStyle/>
          <a:p>
            <a:r>
              <a:rPr lang="ru-RU" sz="4000"/>
              <a:t>Морской промысел</a:t>
            </a:r>
          </a:p>
        </p:txBody>
      </p:sp>
      <p:pic>
        <p:nvPicPr>
          <p:cNvPr id="80903" name="Picture 7" descr="тунец2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85825" y="1719263"/>
            <a:ext cx="3181350" cy="4286250"/>
          </a:xfrm>
          <a:noFill/>
          <a:ln/>
        </p:spPr>
      </p:pic>
      <p:pic>
        <p:nvPicPr>
          <p:cNvPr id="80904" name="Picture 8" descr="krevetki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1125538"/>
            <a:ext cx="3810000" cy="2857500"/>
          </a:xfrm>
          <a:noFill/>
          <a:ln/>
        </p:spPr>
      </p:pic>
      <p:pic>
        <p:nvPicPr>
          <p:cNvPr id="80905" name="Picture 9" descr="жемчу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4149725"/>
            <a:ext cx="3200400" cy="2411413"/>
          </a:xfrm>
          <a:prstGeom prst="rect">
            <a:avLst/>
          </a:prstGeom>
          <a:noFill/>
        </p:spPr>
      </p:pic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1166813" y="5897563"/>
            <a:ext cx="78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тунец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6856413" y="6589713"/>
            <a:ext cx="938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жемчуг</a:t>
            </a: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6856413" y="3448050"/>
            <a:ext cx="1201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креветки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Географическое положение: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813300" y="1773238"/>
            <a:ext cx="4330700" cy="4824412"/>
          </a:xfrm>
        </p:spPr>
        <p:txBody>
          <a:bodyPr/>
          <a:lstStyle/>
          <a:p>
            <a:r>
              <a:rPr lang="ru-RU" sz="2800" b="1">
                <a:latin typeface="Times New Roman" pitchFamily="18" charset="0"/>
              </a:rPr>
              <a:t>Третий по величине</a:t>
            </a:r>
          </a:p>
          <a:p>
            <a:r>
              <a:rPr lang="ru-RU" sz="2800" b="1">
                <a:latin typeface="Times New Roman" pitchFamily="18" charset="0"/>
              </a:rPr>
              <a:t>Площадь – 76,2 кв.км</a:t>
            </a:r>
          </a:p>
          <a:p>
            <a:r>
              <a:rPr lang="ru-RU" sz="2800" b="1">
                <a:latin typeface="Times New Roman" pitchFamily="18" charset="0"/>
              </a:rPr>
              <a:t>Береговая линия слабо изрезана</a:t>
            </a:r>
          </a:p>
          <a:p>
            <a:r>
              <a:rPr lang="ru-RU" sz="2800" b="1">
                <a:latin typeface="Times New Roman" pitchFamily="18" charset="0"/>
              </a:rPr>
              <a:t>Имеет небольшое количество морей</a:t>
            </a:r>
          </a:p>
          <a:p>
            <a:r>
              <a:rPr lang="ru-RU" sz="2800" b="1">
                <a:latin typeface="Times New Roman" pitchFamily="18" charset="0"/>
              </a:rPr>
              <a:t>Своеобразное географическое положение</a:t>
            </a:r>
          </a:p>
        </p:txBody>
      </p:sp>
      <p:pic>
        <p:nvPicPr>
          <p:cNvPr id="71684" name="Picture 4" descr="Индийский океан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628775"/>
            <a:ext cx="3797300" cy="50133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Судоходство.</a:t>
            </a:r>
          </a:p>
        </p:txBody>
      </p:sp>
      <p:pic>
        <p:nvPicPr>
          <p:cNvPr id="22536" name="Picture 8" descr="Судоходство в Индийском океане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76338" y="1600200"/>
            <a:ext cx="6789737" cy="4525963"/>
          </a:xfrm>
          <a:noFill/>
          <a:ln/>
        </p:spPr>
      </p:pic>
      <p:pic>
        <p:nvPicPr>
          <p:cNvPr id="22537" name="Picture 9" descr="MCj040773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38750"/>
            <a:ext cx="1619250" cy="161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373688"/>
            <a:ext cx="8229600" cy="1143000"/>
          </a:xfrm>
        </p:spPr>
        <p:txBody>
          <a:bodyPr/>
          <a:lstStyle/>
          <a:p>
            <a:r>
              <a:rPr lang="ru-RU" sz="4000"/>
              <a:t>Остров Маврикий – жемчужина Индийского океана.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539750" y="5734050"/>
            <a:ext cx="829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Сейшельские острова знамениты своими пляжами…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/>
              <a:t>Домашнее задание</a:t>
            </a:r>
            <a:r>
              <a:rPr lang="ru-RU"/>
              <a:t>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/>
          </a:p>
          <a:p>
            <a:pPr>
              <a:buFontTx/>
              <a:buNone/>
            </a:pPr>
            <a:endParaRPr lang="ru-RU"/>
          </a:p>
          <a:p>
            <a:pPr>
              <a:buFontTx/>
              <a:buNone/>
            </a:pPr>
            <a:endParaRPr lang="ru-RU"/>
          </a:p>
          <a:p>
            <a:pPr algn="ctr">
              <a:buFontTx/>
              <a:buNone/>
            </a:pPr>
            <a:r>
              <a:rPr lang="ru-RU" sz="4000" b="1"/>
              <a:t>Урок 29, на контурной карте подписать моря, заливы и проливы и острова Индийского океана.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 descr="boat0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620713"/>
            <a:ext cx="2890837" cy="925512"/>
          </a:xfrm>
          <a:prstGeom prst="rect">
            <a:avLst/>
          </a:prstGeom>
          <a:noFill/>
        </p:spPr>
      </p:pic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2555875" y="3933825"/>
            <a:ext cx="5040313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99CC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Плавание египтян.</a:t>
            </a:r>
          </a:p>
        </p:txBody>
      </p:sp>
      <p:pic>
        <p:nvPicPr>
          <p:cNvPr id="13320" name="Picture 8" descr="Плавания египтян и арабов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76338" y="1600200"/>
            <a:ext cx="6789737" cy="4525963"/>
          </a:xfrm>
          <a:noFill/>
          <a:ln/>
        </p:spPr>
      </p:pic>
      <p:pic>
        <p:nvPicPr>
          <p:cNvPr id="13321" name="Picture 9" descr="MCj040773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38750"/>
            <a:ext cx="1619250" cy="161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Исследования океана.</a:t>
            </a:r>
          </a:p>
        </p:txBody>
      </p:sp>
      <p:pic>
        <p:nvPicPr>
          <p:cNvPr id="11275" name="Picture 11" descr="MCj040773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8750"/>
            <a:ext cx="1619250" cy="1619250"/>
          </a:xfrm>
          <a:prstGeom prst="rect">
            <a:avLst/>
          </a:prstGeom>
          <a:noFill/>
        </p:spPr>
      </p:pic>
      <p:pic>
        <p:nvPicPr>
          <p:cNvPr id="11277" name="Picture 13" descr="Диаш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4663" y="1341438"/>
            <a:ext cx="4337050" cy="4824412"/>
          </a:xfrm>
          <a:noFill/>
          <a:ln/>
        </p:spPr>
      </p:pic>
      <p:pic>
        <p:nvPicPr>
          <p:cNvPr id="11278" name="Picture 14" descr="Диаш Барто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628775"/>
            <a:ext cx="2428875" cy="2857500"/>
          </a:xfrm>
          <a:prstGeom prst="rect">
            <a:avLst/>
          </a:prstGeom>
          <a:noFill/>
        </p:spPr>
      </p:pic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468313" y="4714875"/>
            <a:ext cx="345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Бартоломеу Диаш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995738" y="209550"/>
            <a:ext cx="44275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Корабли Васко да Гама.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9" name="Rectangle 7"/>
          <p:cNvSpPr>
            <a:spLocks noGrp="1" noChangeArrowheads="1"/>
          </p:cNvSpPr>
          <p:nvPr>
            <p:ph type="title"/>
          </p:nvPr>
        </p:nvSpPr>
        <p:spPr>
          <a:xfrm>
            <a:off x="-757238" y="274638"/>
            <a:ext cx="7705726" cy="1143000"/>
          </a:xfrm>
        </p:spPr>
        <p:txBody>
          <a:bodyPr/>
          <a:lstStyle/>
          <a:p>
            <a:r>
              <a:rPr lang="ru-RU"/>
              <a:t>Васко да Гама.</a:t>
            </a:r>
          </a:p>
        </p:txBody>
      </p:sp>
      <p:pic>
        <p:nvPicPr>
          <p:cNvPr id="74761" name="Picture 9" descr="васко да гама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268413"/>
            <a:ext cx="7488237" cy="4979987"/>
          </a:xfrm>
          <a:noFill/>
          <a:ln/>
        </p:spPr>
      </p:pic>
      <p:pic>
        <p:nvPicPr>
          <p:cNvPr id="74762" name="Picture 10" descr="vasko_da_ga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6425" y="0"/>
            <a:ext cx="2187575" cy="2924175"/>
          </a:xfrm>
          <a:prstGeom prst="rect">
            <a:avLst/>
          </a:prstGeom>
          <a:noFill/>
        </p:spPr>
      </p:pic>
      <p:pic>
        <p:nvPicPr>
          <p:cNvPr id="74764" name="Picture 12" descr="MCj040773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5238750"/>
            <a:ext cx="1619250" cy="161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Рельеф дна океана.</a:t>
            </a:r>
          </a:p>
        </p:txBody>
      </p:sp>
      <p:pic>
        <p:nvPicPr>
          <p:cNvPr id="5128" name="Picture 8" descr="Рельеф дна Индийского океана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76338" y="1600200"/>
            <a:ext cx="6789737" cy="4525963"/>
          </a:xfrm>
          <a:noFill/>
          <a:ln/>
        </p:spPr>
      </p:pic>
      <p:pic>
        <p:nvPicPr>
          <p:cNvPr id="5129" name="Picture 9" descr="MCj040773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38750"/>
            <a:ext cx="1619250" cy="161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Записать в тетрадь формы рельефа дна океана: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Котловины – Сомалийская, Центральная, Крозе, Западно-Австралийская, Южно-Австралийская;</a:t>
            </a:r>
          </a:p>
          <a:p>
            <a:r>
              <a:rPr lang="ru-RU"/>
              <a:t>Хребты – Аравийско-Индийский, Восточно-Индийский, Западно-Индийский;</a:t>
            </a:r>
          </a:p>
          <a:p>
            <a:r>
              <a:rPr lang="ru-RU"/>
              <a:t>Поднятие – Австрало-Антарктическое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171</Words>
  <Application>Microsoft Office PowerPoint</Application>
  <PresentationFormat>Экран (4:3)</PresentationFormat>
  <Paragraphs>57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Arial</vt:lpstr>
      <vt:lpstr>Times New Roman</vt:lpstr>
      <vt:lpstr>Оформление по умолчанию</vt:lpstr>
      <vt:lpstr>Слайд 1</vt:lpstr>
      <vt:lpstr>Географическое положение.</vt:lpstr>
      <vt:lpstr>Географическое положение:</vt:lpstr>
      <vt:lpstr>Плавание египтян.</vt:lpstr>
      <vt:lpstr>Исследования океана.</vt:lpstr>
      <vt:lpstr>Слайд 6</vt:lpstr>
      <vt:lpstr>Васко да Гама.</vt:lpstr>
      <vt:lpstr>Рельеф дна океана.</vt:lpstr>
      <vt:lpstr>Записать в тетрадь формы рельефа дна океана:</vt:lpstr>
      <vt:lpstr>      Острова Индийского океана</vt:lpstr>
      <vt:lpstr>Остров Мадагаскар</vt:lpstr>
      <vt:lpstr>Течения.</vt:lpstr>
      <vt:lpstr>Полезные ископаемые.</vt:lpstr>
      <vt:lpstr>Животный мир.</vt:lpstr>
      <vt:lpstr>Белая акула</vt:lpstr>
      <vt:lpstr>кальмар</vt:lpstr>
      <vt:lpstr>Дюгони</vt:lpstr>
      <vt:lpstr>лангуст</vt:lpstr>
      <vt:lpstr>Слайд 19</vt:lpstr>
      <vt:lpstr>Летучие рыбы</vt:lpstr>
      <vt:lpstr>Слайд 21</vt:lpstr>
      <vt:lpstr>тунец</vt:lpstr>
      <vt:lpstr>Слайд 23</vt:lpstr>
      <vt:lpstr>Слайд 24</vt:lpstr>
      <vt:lpstr>Слайд 25</vt:lpstr>
      <vt:lpstr>Слайд 26</vt:lpstr>
      <vt:lpstr>Животный мир.</vt:lpstr>
      <vt:lpstr>Рыболовство.</vt:lpstr>
      <vt:lpstr>Морской промысел</vt:lpstr>
      <vt:lpstr>Судоходство.</vt:lpstr>
      <vt:lpstr>Остров Маврикий – жемчужина Индийского океана.</vt:lpstr>
      <vt:lpstr>Слайд 32</vt:lpstr>
      <vt:lpstr>Слайд 33</vt:lpstr>
      <vt:lpstr>Домашнее задание.</vt:lpstr>
      <vt:lpstr>Слайд 35</vt:lpstr>
    </vt:vector>
  </TitlesOfParts>
  <Company>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ТИХИЙ ОКЕАН.</dc:title>
  <dc:creator>Малярчук Л.В</dc:creator>
  <cp:lastModifiedBy>аа</cp:lastModifiedBy>
  <cp:revision>10</cp:revision>
  <dcterms:created xsi:type="dcterms:W3CDTF">2008-01-08T13:39:09Z</dcterms:created>
  <dcterms:modified xsi:type="dcterms:W3CDTF">2014-11-08T15:35:30Z</dcterms:modified>
</cp:coreProperties>
</file>