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356" r:id="rId2"/>
    <p:sldId id="350" r:id="rId3"/>
    <p:sldId id="273" r:id="rId4"/>
    <p:sldId id="333" r:id="rId5"/>
    <p:sldId id="316" r:id="rId6"/>
    <p:sldId id="322" r:id="rId7"/>
    <p:sldId id="334" r:id="rId8"/>
    <p:sldId id="286" r:id="rId9"/>
    <p:sldId id="308" r:id="rId10"/>
    <p:sldId id="267" r:id="rId11"/>
    <p:sldId id="290" r:id="rId12"/>
    <p:sldId id="270" r:id="rId13"/>
    <p:sldId id="266" r:id="rId14"/>
    <p:sldId id="257" r:id="rId15"/>
    <p:sldId id="258" r:id="rId16"/>
    <p:sldId id="263" r:id="rId17"/>
    <p:sldId id="262" r:id="rId18"/>
    <p:sldId id="282" r:id="rId19"/>
    <p:sldId id="327" r:id="rId20"/>
    <p:sldId id="328" r:id="rId21"/>
    <p:sldId id="331" r:id="rId22"/>
    <p:sldId id="300" r:id="rId23"/>
    <p:sldId id="306" r:id="rId24"/>
    <p:sldId id="307" r:id="rId25"/>
    <p:sldId id="310" r:id="rId26"/>
    <p:sldId id="317" r:id="rId27"/>
    <p:sldId id="32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CFFCC"/>
    <a:srgbClr val="FFCC99"/>
    <a:srgbClr val="CC99FF"/>
    <a:srgbClr val="9933FF"/>
    <a:srgbClr val="E6A0E6"/>
    <a:srgbClr val="CCFFFF"/>
    <a:srgbClr val="66FFFF"/>
    <a:srgbClr val="CC00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B3D27-D8EB-4C82-B4A1-C75156392041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E84A8-DEFB-49E0-9720-55A2A7E4E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68000"/>
              </a:srgbClr>
            </a:gs>
            <a:gs pos="39999">
              <a:srgbClr val="92D050">
                <a:alpha val="71000"/>
              </a:srgbClr>
            </a:gs>
            <a:gs pos="70000">
              <a:srgbClr val="0070C0">
                <a:alpha val="61000"/>
              </a:srgbClr>
            </a:gs>
            <a:gs pos="100000">
              <a:srgbClr val="FF0000">
                <a:alpha val="49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7000">
    <p:cover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9378" cy="2940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</a:t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СОШ №10</a:t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Туризм как форма активного отдыха и дополнительного образования»</a:t>
            </a:r>
          </a:p>
          <a:p>
            <a:pPr algn="ctr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: Лысов А.В.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Arno Pro Smbd Captio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no Pro Smbd Caption" pitchFamily="18" charset="0"/>
              </a:rPr>
              <a:t>2010 год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21230.JPG"/>
          <p:cNvPicPr>
            <a:picLocks noChangeAspect="1"/>
          </p:cNvPicPr>
          <p:nvPr/>
        </p:nvPicPr>
        <p:blipFill>
          <a:blip r:embed="rId2" cstate="email"/>
          <a:srcRect t="7503" r="-396" b="7792"/>
          <a:stretch>
            <a:fillRect/>
          </a:stretch>
        </p:blipFill>
        <p:spPr>
          <a:xfrm>
            <a:off x="285720" y="692696"/>
            <a:ext cx="8534752" cy="5400600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7020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428604"/>
            <a:ext cx="8072494" cy="605437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212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6221" y="357166"/>
            <a:ext cx="8001056" cy="6000792"/>
          </a:xfrm>
          <a:prstGeom prst="flowChartMultidocumen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4231255.JPG"/>
          <p:cNvPicPr>
            <a:picLocks noChangeAspect="1"/>
          </p:cNvPicPr>
          <p:nvPr/>
        </p:nvPicPr>
        <p:blipFill>
          <a:blip r:embed="rId2" cstate="email"/>
          <a:srcRect l="6511" t="12667" r="4441" b="2117"/>
          <a:stretch>
            <a:fillRect/>
          </a:stretch>
        </p:blipFill>
        <p:spPr>
          <a:xfrm rot="21152038">
            <a:off x="589695" y="2901467"/>
            <a:ext cx="4580234" cy="3287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P4231252.JPG"/>
          <p:cNvPicPr>
            <a:picLocks noChangeAspect="1"/>
          </p:cNvPicPr>
          <p:nvPr/>
        </p:nvPicPr>
        <p:blipFill>
          <a:blip r:embed="rId3" cstate="email"/>
          <a:srcRect l="3317" t="11682"/>
          <a:stretch>
            <a:fillRect/>
          </a:stretch>
        </p:blipFill>
        <p:spPr>
          <a:xfrm rot="734996">
            <a:off x="4174200" y="869762"/>
            <a:ext cx="4731959" cy="3241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312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95226"/>
            <a:ext cx="5072080" cy="6762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41264.JPG"/>
          <p:cNvPicPr>
            <a:picLocks noChangeAspect="1"/>
          </p:cNvPicPr>
          <p:nvPr/>
        </p:nvPicPr>
        <p:blipFill>
          <a:blip r:embed="rId2" cstate="email"/>
          <a:srcRect l="5669" t="1917" r="4202"/>
          <a:stretch>
            <a:fillRect/>
          </a:stretch>
        </p:blipFill>
        <p:spPr>
          <a:xfrm>
            <a:off x="899592" y="476672"/>
            <a:ext cx="7488832" cy="61122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4126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0971" y="285728"/>
            <a:ext cx="7548616" cy="5661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412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285728"/>
            <a:ext cx="8310620" cy="6232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31247.JPG"/>
          <p:cNvPicPr>
            <a:picLocks noChangeAspect="1"/>
          </p:cNvPicPr>
          <p:nvPr/>
        </p:nvPicPr>
        <p:blipFill>
          <a:blip r:embed="rId2" cstate="email"/>
          <a:srcRect l="2350" t="10535" r="7478" b="15383"/>
          <a:stretch>
            <a:fillRect/>
          </a:stretch>
        </p:blipFill>
        <p:spPr>
          <a:xfrm>
            <a:off x="971600" y="1124744"/>
            <a:ext cx="7128792" cy="4392488"/>
          </a:xfrm>
          <a:prstGeom prst="round1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91104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14289"/>
            <a:ext cx="8358246" cy="626868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P8231729.JPG"/>
          <p:cNvPicPr>
            <a:picLocks noChangeAspect="1"/>
          </p:cNvPicPr>
          <p:nvPr/>
        </p:nvPicPr>
        <p:blipFill>
          <a:blip r:embed="rId2" cstate="email"/>
          <a:srcRect l="13244" t="12936" r="4782" b="-1589"/>
          <a:stretch>
            <a:fillRect/>
          </a:stretch>
        </p:blipFill>
        <p:spPr>
          <a:xfrm>
            <a:off x="1475656" y="1052736"/>
            <a:ext cx="6480720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91104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428604"/>
            <a:ext cx="8072493" cy="6054370"/>
          </a:xfrm>
          <a:prstGeom prst="horizontalScroll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91104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8358246" cy="6268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70300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785794"/>
            <a:ext cx="7024737" cy="52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CC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70300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1052736"/>
            <a:ext cx="5715008" cy="4286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99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704007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0"/>
            <a:ext cx="8572528" cy="6429396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FF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7040080.JPG"/>
          <p:cNvPicPr>
            <a:picLocks noChangeAspect="1"/>
          </p:cNvPicPr>
          <p:nvPr/>
        </p:nvPicPr>
        <p:blipFill>
          <a:blip r:embed="rId2" cstate="email"/>
          <a:srcRect t="13668" r="1302" b="8141"/>
          <a:stretch>
            <a:fillRect/>
          </a:stretch>
        </p:blipFill>
        <p:spPr>
          <a:xfrm>
            <a:off x="467544" y="764704"/>
            <a:ext cx="8319868" cy="4943472"/>
          </a:xfrm>
          <a:prstGeom prst="bevel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\Desktop\Пшадские водопады\P702164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28604"/>
            <a:ext cx="8001056" cy="5786478"/>
          </a:xfrm>
          <a:prstGeom prst="plaqu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91104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85728"/>
            <a:ext cx="8191557" cy="614366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6300001.JPG"/>
          <p:cNvPicPr>
            <a:picLocks noChangeAspect="1"/>
          </p:cNvPicPr>
          <p:nvPr/>
        </p:nvPicPr>
        <p:blipFill>
          <a:blip r:embed="rId2" cstate="email"/>
          <a:srcRect t="17123" r="467"/>
          <a:stretch>
            <a:fillRect/>
          </a:stretch>
        </p:blipFill>
        <p:spPr>
          <a:xfrm>
            <a:off x="467544" y="980728"/>
            <a:ext cx="8176992" cy="5106464"/>
          </a:xfrm>
          <a:prstGeom prst="round2DiagRect">
            <a:avLst/>
          </a:prstGeom>
          <a:ln w="3810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9120451.JPG"/>
          <p:cNvPicPr>
            <a:picLocks noChangeAspect="1"/>
          </p:cNvPicPr>
          <p:nvPr/>
        </p:nvPicPr>
        <p:blipFill>
          <a:blip r:embed="rId2" cstate="email"/>
          <a:srcRect l="10634" t="18186" r="5707"/>
          <a:stretch>
            <a:fillRect/>
          </a:stretch>
        </p:blipFill>
        <p:spPr>
          <a:xfrm>
            <a:off x="1259632" y="764704"/>
            <a:ext cx="6912768" cy="5070198"/>
          </a:xfrm>
          <a:prstGeom prst="rect">
            <a:avLst/>
          </a:prstGeom>
          <a:ln w="76200">
            <a:solidFill>
              <a:srgbClr val="CCCC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\Desktop\Пшадские водопады\P7011636.JPG"/>
          <p:cNvPicPr/>
          <p:nvPr/>
        </p:nvPicPr>
        <p:blipFill>
          <a:blip r:embed="rId2" cstate="email"/>
          <a:srcRect t="10024" r="-3361"/>
          <a:stretch>
            <a:fillRect/>
          </a:stretch>
        </p:blipFill>
        <p:spPr bwMode="auto">
          <a:xfrm>
            <a:off x="357158" y="692696"/>
            <a:ext cx="8786842" cy="559211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9090405.JPG"/>
          <p:cNvPicPr>
            <a:picLocks noChangeAspect="1"/>
          </p:cNvPicPr>
          <p:nvPr/>
        </p:nvPicPr>
        <p:blipFill>
          <a:blip r:embed="rId2" cstate="email"/>
          <a:srcRect l="-227" t="11364"/>
          <a:stretch>
            <a:fillRect/>
          </a:stretch>
        </p:blipFill>
        <p:spPr>
          <a:xfrm>
            <a:off x="827584" y="1268760"/>
            <a:ext cx="7471906" cy="4955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66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91004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4509" y="633382"/>
            <a:ext cx="7454981" cy="5591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6300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5" y="532246"/>
            <a:ext cx="7200800" cy="5400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E6A0E6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7040072.JPG"/>
          <p:cNvPicPr>
            <a:picLocks noChangeAspect="1"/>
          </p:cNvPicPr>
          <p:nvPr/>
        </p:nvPicPr>
        <p:blipFill>
          <a:blip r:embed="rId2" cstate="email"/>
          <a:srcRect l="9081" t="4774" b="11372"/>
          <a:stretch>
            <a:fillRect/>
          </a:stretch>
        </p:blipFill>
        <p:spPr>
          <a:xfrm>
            <a:off x="683568" y="764704"/>
            <a:ext cx="7599218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7000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21</Words>
  <Application>Microsoft Office PowerPoint</Application>
  <PresentationFormat>Экран (4:3)</PresentationFormat>
  <Paragraphs>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Управление образования  муниципального образования Абинский район  МОУ СОШ №10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Антон</cp:lastModifiedBy>
  <cp:revision>42</cp:revision>
  <dcterms:modified xsi:type="dcterms:W3CDTF">2014-02-25T20:25:06Z</dcterms:modified>
</cp:coreProperties>
</file>