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9B1A-E53C-4995-9941-F1973408F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38A8-33B3-4387-8B59-F9D2CAF87B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E5425-B248-478B-944C-96C46FBCF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7CF6-1330-4749-ABCF-0695CA642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0A686-E5E3-48F1-B7D4-3181A23C2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29FD9-741E-4E7D-97B4-3129924E1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48C43-7108-4019-A92D-B6A1B5049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0C747-0CBA-4459-929F-7CF13E037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2371C-F8C8-4AA9-8464-B7C8F7657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7735-6021-4D84-BD22-D4A04138C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7472-A7CD-4C34-BEC3-8DC175C22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5F27F-B98C-4290-8006-A722426C8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8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470C3A-0A6D-40BF-BA0E-DA324B516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 advTm="8000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«СТО ЖИТЕЛЕЙ»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 1 будет компьютер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 (только 1) будет иметь высшее образование</a:t>
            </a:r>
          </a:p>
        </p:txBody>
      </p:sp>
      <p:pic>
        <p:nvPicPr>
          <p:cNvPr id="10245" name="Picture 8" descr="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3284538"/>
            <a:ext cx="16335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0" descr="1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3644900"/>
            <a:ext cx="2160587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Если посмотреть на мир с этой точки зрения, становится ясно, что потребность в солидарности, понимании, терпимости, образовании очень высока. Подумай об этом.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Если сегодня с утра ты проснулся здоровым, ты счастливее, чем 1 миллион человек, которые не доживут до следующей недели. 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/>
              <a:t>Если ты никогда не переживал войну 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6" name="Picture 7" descr="1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3213100"/>
            <a:ext cx="2616200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484313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одиночество тюремного заключения, агонию пыток</a:t>
            </a:r>
          </a:p>
        </p:txBody>
      </p:sp>
      <p:pic>
        <p:nvPicPr>
          <p:cNvPr id="14339" name="Picture 6" descr="20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6913" y="3400425"/>
            <a:ext cx="2343150" cy="1973263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/>
              <a:t>или голод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Picture 7" descr="2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708275"/>
            <a:ext cx="280828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ты счастливее, чем 500 миллионов человек в этом мире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Если ты можешь пойти в церковь (синагогу) без страха и угрозы заключения или смерти, ты счастливее, чем 3 миллиарда человек в этом мире.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Если в твоем холодильнике есть еда,</a:t>
            </a:r>
          </a:p>
        </p:txBody>
      </p:sp>
      <p:pic>
        <p:nvPicPr>
          <p:cNvPr id="18435" name="Picture 6" descr="22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6238" y="2416175"/>
            <a:ext cx="3001962" cy="2525713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ты одет</a:t>
            </a:r>
          </a:p>
        </p:txBody>
      </p:sp>
      <p:pic>
        <p:nvPicPr>
          <p:cNvPr id="19459" name="Picture 6" descr="23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35375" y="2832100"/>
            <a:ext cx="2052638" cy="2613025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ru-RU" sz="4000" smtClean="0"/>
              <a:t>Если сократить всё человечество до деревни в сто жителей, принимая во внимание все пропорциональные соотношения, вот как будет выглядеть население этой деревни: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у тебя есть крыша над головой и постель</a:t>
            </a:r>
          </a:p>
        </p:txBody>
      </p:sp>
      <p:pic>
        <p:nvPicPr>
          <p:cNvPr id="20483" name="Picture 6" descr="26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57488" y="2781300"/>
            <a:ext cx="3254375" cy="2940050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ты богаче, чем 75% людей в этом мире</a:t>
            </a:r>
          </a:p>
        </p:txBody>
      </p:sp>
      <p:pic>
        <p:nvPicPr>
          <p:cNvPr id="21507" name="Picture 6" descr="27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24175" y="2565400"/>
            <a:ext cx="2368550" cy="2732088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Если у тебя есть счет в банке, деньги в кошельке и немного мелочи в копилке,</a:t>
            </a:r>
          </a:p>
        </p:txBody>
      </p:sp>
      <p:pic>
        <p:nvPicPr>
          <p:cNvPr id="22531" name="Picture 6" descr="28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70213" y="2852738"/>
            <a:ext cx="2754312" cy="2360612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ты принадлежишь к 8% обеспеченных людей в этом мире</a:t>
            </a:r>
          </a:p>
        </p:txBody>
      </p:sp>
      <p:pic>
        <p:nvPicPr>
          <p:cNvPr id="23555" name="Picture 6" descr="29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78200" y="2786063"/>
            <a:ext cx="2346325" cy="2514600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smtClean="0"/>
              <a:t>Если ты читаешь этот текст, ты благословен вдвойне, потому что: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92375"/>
            <a:ext cx="6400800" cy="1752600"/>
          </a:xfrm>
        </p:spPr>
        <p:txBody>
          <a:bodyPr/>
          <a:lstStyle/>
          <a:p>
            <a:pPr eaLnBrk="1" hangingPunct="1"/>
            <a:r>
              <a:rPr lang="ru-RU" sz="4400" smtClean="0"/>
              <a:t>1) кто-то подумал о тебе</a:t>
            </a:r>
          </a:p>
        </p:txBody>
      </p:sp>
      <p:pic>
        <p:nvPicPr>
          <p:cNvPr id="24580" name="Picture 7" descr="3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475" y="4003675"/>
            <a:ext cx="15081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2) ты не принадлежишь к тем 2 миллиардам людей, которые не умеют читать</a:t>
            </a:r>
          </a:p>
        </p:txBody>
      </p:sp>
      <p:pic>
        <p:nvPicPr>
          <p:cNvPr id="25603" name="Picture 6" descr="31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81363" y="3068638"/>
            <a:ext cx="2443162" cy="2443162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…и у тебя есть компьютер!</a:t>
            </a:r>
          </a:p>
        </p:txBody>
      </p:sp>
      <p:pic>
        <p:nvPicPr>
          <p:cNvPr id="26627" name="Picture 6" descr="32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89275" y="2636838"/>
            <a:ext cx="2851150" cy="2851150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Кто-то когда-то сказал:</a:t>
            </a:r>
            <a:br>
              <a:rPr lang="ru-RU" sz="4000" smtClean="0"/>
            </a:br>
            <a:r>
              <a:rPr lang="ru-RU" sz="4000" smtClean="0"/>
              <a:t>работай, как будто тебе не надо денег</a:t>
            </a:r>
          </a:p>
        </p:txBody>
      </p:sp>
      <p:pic>
        <p:nvPicPr>
          <p:cNvPr id="27651" name="Picture 6" descr="33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71863" y="3213100"/>
            <a:ext cx="2179637" cy="1981200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люби, как будто тебе никто никогда не причинял боль</a:t>
            </a:r>
          </a:p>
        </p:txBody>
      </p:sp>
      <p:pic>
        <p:nvPicPr>
          <p:cNvPr id="28675" name="Picture 6" descr="34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79775" y="3290888"/>
            <a:ext cx="2371725" cy="2371725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танцуй, как будто никто не смотрит</a:t>
            </a:r>
          </a:p>
        </p:txBody>
      </p:sp>
      <p:pic>
        <p:nvPicPr>
          <p:cNvPr id="29699" name="Picture 6" descr="35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19475" y="3594100"/>
            <a:ext cx="2563813" cy="1922463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57 </a:t>
            </a:r>
            <a:r>
              <a:rPr lang="ru-RU" sz="2800" smtClean="0"/>
              <a:t>азиатов</a:t>
            </a:r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/>
            <a:r>
              <a:rPr lang="ru-RU" sz="2800" smtClean="0"/>
              <a:t>21 европеец</a:t>
            </a:r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/>
            <a:r>
              <a:rPr lang="ru-RU" sz="2800" smtClean="0"/>
              <a:t>14 американцев (северных и южных)</a:t>
            </a:r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/>
            <a:r>
              <a:rPr lang="ru-RU" sz="2800" smtClean="0"/>
              <a:t>8 африканцев</a:t>
            </a:r>
          </a:p>
        </p:txBody>
      </p:sp>
      <p:sp>
        <p:nvSpPr>
          <p:cNvPr id="3076" name="Rectangle 12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pic>
        <p:nvPicPr>
          <p:cNvPr id="3077" name="Picture 14" descr="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6625" y="1663700"/>
            <a:ext cx="762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6" descr="2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00563" y="2670175"/>
            <a:ext cx="1047750" cy="1190625"/>
          </a:xfrm>
          <a:noFill/>
        </p:spPr>
      </p:pic>
      <p:pic>
        <p:nvPicPr>
          <p:cNvPr id="3079" name="Picture 18" descr="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789363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1" descr="3-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888" y="3789363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3" descr="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157788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пой, как будто никто не слышит</a:t>
            </a:r>
          </a:p>
        </p:txBody>
      </p:sp>
      <p:pic>
        <p:nvPicPr>
          <p:cNvPr id="30723" name="Picture 6" descr="36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65538" y="2276475"/>
            <a:ext cx="1843087" cy="2994025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живи, как будто на земле рай</a:t>
            </a:r>
          </a:p>
        </p:txBody>
      </p:sp>
      <p:pic>
        <p:nvPicPr>
          <p:cNvPr id="31747" name="Picture 5" descr="37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92500" y="2349500"/>
            <a:ext cx="2120900" cy="2970213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52 будут женщинами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48 мужчинами</a:t>
            </a:r>
          </a:p>
        </p:txBody>
      </p:sp>
      <p:pic>
        <p:nvPicPr>
          <p:cNvPr id="4101" name="Picture 8" descr="5"/>
          <p:cNvPicPr>
            <a:picLocks noChangeAspect="1" noChangeArrowheads="1" noCro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52588" y="3141663"/>
            <a:ext cx="1322387" cy="2232025"/>
          </a:xfrm>
          <a:noFill/>
        </p:spPr>
      </p:pic>
      <p:pic>
        <p:nvPicPr>
          <p:cNvPr id="4102" name="Picture 14" descr="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7213" y="3146425"/>
            <a:ext cx="1284287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70 не белыми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30 белыми</a:t>
            </a:r>
          </a:p>
        </p:txBody>
      </p:sp>
      <p:pic>
        <p:nvPicPr>
          <p:cNvPr id="5125" name="Picture 8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3241675"/>
            <a:ext cx="1700212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0" descr="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5938" y="3048000"/>
            <a:ext cx="92075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6 человек будут владеть 59% всего мирового богатства и все шесть будут из США </a:t>
            </a:r>
          </a:p>
        </p:txBody>
      </p:sp>
      <p:pic>
        <p:nvPicPr>
          <p:cNvPr id="6147" name="Picture 6" descr="11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3213100"/>
            <a:ext cx="3595687" cy="2397125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у 80 не будет достаточных жилищных условий</a:t>
            </a:r>
          </a:p>
        </p:txBody>
      </p:sp>
      <p:pic>
        <p:nvPicPr>
          <p:cNvPr id="7171" name="Picture 6" descr="12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3575" y="2492375"/>
            <a:ext cx="2682875" cy="2300288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50 будут недоедать</a:t>
            </a:r>
          </a:p>
        </p:txBody>
      </p:sp>
      <p:pic>
        <p:nvPicPr>
          <p:cNvPr id="8195" name="Picture 6" descr="14"/>
          <p:cNvPicPr>
            <a:picLocks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32138" y="2420938"/>
            <a:ext cx="2706687" cy="2706687"/>
          </a:xfrm>
          <a:noFill/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 умрет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2 родятся</a:t>
            </a:r>
          </a:p>
        </p:txBody>
      </p:sp>
      <p:pic>
        <p:nvPicPr>
          <p:cNvPr id="9221" name="Picture 8" descr="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213100"/>
            <a:ext cx="25923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" descr="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141663"/>
            <a:ext cx="2808287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303</Words>
  <Application>Microsoft Office PowerPoint</Application>
  <PresentationFormat>Экран (4:3)</PresentationFormat>
  <Paragraphs>42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Arial</vt:lpstr>
      <vt:lpstr>Calibri</vt:lpstr>
      <vt:lpstr>Оформление по умолчанию</vt:lpstr>
      <vt:lpstr>«СТО ЖИТЕЛЕЙ»</vt:lpstr>
      <vt:lpstr> Если сократить всё человечество до деревни в сто жителей, принимая во внимание все пропорциональные соотношения, вот как будет выглядеть население этой деревни: </vt:lpstr>
      <vt:lpstr>Слайд 3</vt:lpstr>
      <vt:lpstr>Слайд 4</vt:lpstr>
      <vt:lpstr>Слайд 5</vt:lpstr>
      <vt:lpstr>6 человек будут владеть 59% всего мирового богатства и все шесть будут из США </vt:lpstr>
      <vt:lpstr>у 80 не будет достаточных жилищных условий</vt:lpstr>
      <vt:lpstr>50 будут недоедать</vt:lpstr>
      <vt:lpstr>Слайд 9</vt:lpstr>
      <vt:lpstr>Слайд 10</vt:lpstr>
      <vt:lpstr>Если посмотреть на мир с этой точки зрения, становится ясно, что потребность в солидарности, понимании, терпимости, образовании очень высока. Подумай об этом. </vt:lpstr>
      <vt:lpstr>Если сегодня с утра ты проснулся здоровым, ты счастливее, чем 1 миллион человек, которые не доживут до следующей недели. </vt:lpstr>
      <vt:lpstr>Если ты никогда не переживал войну </vt:lpstr>
      <vt:lpstr>одиночество тюремного заключения, агонию пыток</vt:lpstr>
      <vt:lpstr>или голод</vt:lpstr>
      <vt:lpstr>ты счастливее, чем 500 миллионов человек в этом мире</vt:lpstr>
      <vt:lpstr>Если ты можешь пойти в церковь (синагогу) без страха и угрозы заключения или смерти, ты счастливее, чем 3 миллиарда человек в этом мире.</vt:lpstr>
      <vt:lpstr>Если в твоем холодильнике есть еда,</vt:lpstr>
      <vt:lpstr>ты одет</vt:lpstr>
      <vt:lpstr>у тебя есть крыша над головой и постель</vt:lpstr>
      <vt:lpstr>ты богаче, чем 75% людей в этом мире</vt:lpstr>
      <vt:lpstr>Если у тебя есть счет в банке, деньги в кошельке и немного мелочи в копилке,</vt:lpstr>
      <vt:lpstr>ты принадлежишь к 8% обеспеченных людей в этом мире</vt:lpstr>
      <vt:lpstr>Если ты читаешь этот текст, ты благословен вдвойне, потому что:</vt:lpstr>
      <vt:lpstr>2) ты не принадлежишь к тем 2 миллиардам людей, которые не умеют читать</vt:lpstr>
      <vt:lpstr>…и у тебя есть компьютер!</vt:lpstr>
      <vt:lpstr>Кто-то когда-то сказал: работай, как будто тебе не надо денег</vt:lpstr>
      <vt:lpstr>люби, как будто тебе никто никогда не причинял боль</vt:lpstr>
      <vt:lpstr>танцуй, как будто никто не смотрит</vt:lpstr>
      <vt:lpstr>пой, как будто никто не слышит</vt:lpstr>
      <vt:lpstr>живи, как будто на земле рай</vt:lpstr>
    </vt:vector>
  </TitlesOfParts>
  <Company>Maskiy Enot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сократить всё человечество до деревни в сто жителей, принимая во внимание все пропорциональные соотношения, вот как будет выглядеть население этой деревни:</dc:title>
  <dc:creator>Raccoon</dc:creator>
  <cp:lastModifiedBy>alex</cp:lastModifiedBy>
  <cp:revision>8</cp:revision>
  <dcterms:created xsi:type="dcterms:W3CDTF">2007-11-13T16:59:59Z</dcterms:created>
  <dcterms:modified xsi:type="dcterms:W3CDTF">2013-10-16T15:34:37Z</dcterms:modified>
</cp:coreProperties>
</file>