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рет\Desktop\география\к открытому уроку НТР\ка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9281"/>
            <a:ext cx="9024958" cy="676871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4303455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Урок обобщения и повторения</a:t>
            </a:r>
          </a:p>
          <a:p>
            <a:pPr algn="ctr"/>
            <a:r>
              <a:rPr lang="ru-RU" sz="4000" b="1" dirty="0" smtClean="0"/>
              <a:t> по теме </a:t>
            </a:r>
          </a:p>
          <a:p>
            <a:pPr algn="ctr"/>
            <a:r>
              <a:rPr lang="ru-RU" sz="4000" b="1" dirty="0" smtClean="0"/>
              <a:t>«Научно-техническая революция </a:t>
            </a:r>
          </a:p>
          <a:p>
            <a:pPr algn="ctr"/>
            <a:r>
              <a:rPr lang="ru-RU" sz="4000" b="1" dirty="0" smtClean="0"/>
              <a:t>и мировое хозяйство</a:t>
            </a:r>
            <a:r>
              <a:rPr lang="ru-RU" sz="4000" dirty="0" smtClean="0"/>
              <a:t>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НТР - Научно-техническая революция</a:t>
            </a:r>
          </a:p>
          <a:p>
            <a:r>
              <a:rPr lang="ru-RU" sz="3200" b="1" dirty="0" smtClean="0"/>
              <a:t>МХ - Мировое хозяйство</a:t>
            </a:r>
          </a:p>
          <a:p>
            <a:r>
              <a:rPr lang="ru-RU" sz="3200" b="1" dirty="0" smtClean="0"/>
              <a:t>МГРТ - Международное географическое разделение труда.</a:t>
            </a:r>
          </a:p>
          <a:p>
            <a:r>
              <a:rPr lang="ru-RU" sz="3200" b="1" dirty="0" smtClean="0"/>
              <a:t>МЭИ - Международная экономическая интеграция</a:t>
            </a:r>
          </a:p>
          <a:p>
            <a:r>
              <a:rPr lang="ru-RU" sz="3200" b="1" dirty="0" smtClean="0"/>
              <a:t>МРМХ - Модели развития МХ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Определить, к какому типу международной экономической интеграции относятся следующие организации:</a:t>
            </a:r>
            <a:endParaRPr lang="ru-RU" dirty="0" smtClean="0"/>
          </a:p>
          <a:p>
            <a:r>
              <a:rPr lang="ru-RU" dirty="0" smtClean="0"/>
              <a:t>НАТО				ООН</a:t>
            </a:r>
          </a:p>
          <a:p>
            <a:r>
              <a:rPr lang="ru-RU" dirty="0" smtClean="0"/>
              <a:t>НАФТА				АСЕАН</a:t>
            </a:r>
          </a:p>
          <a:p>
            <a:r>
              <a:rPr lang="ru-RU" dirty="0" smtClean="0"/>
              <a:t>ОИК				ВТО</a:t>
            </a:r>
          </a:p>
          <a:p>
            <a:r>
              <a:rPr lang="ru-RU" dirty="0" smtClean="0"/>
              <a:t>ОПЕК				ОАЕ</a:t>
            </a:r>
          </a:p>
          <a:p>
            <a:r>
              <a:rPr lang="ru-RU" dirty="0" smtClean="0"/>
              <a:t>ЛАИ				МАГАТЭ</a:t>
            </a:r>
          </a:p>
          <a:p>
            <a:r>
              <a:rPr lang="ru-RU" dirty="0" smtClean="0"/>
              <a:t>МБРР				МВФ</a:t>
            </a:r>
          </a:p>
          <a:p>
            <a:r>
              <a:rPr lang="ru-RU" dirty="0" smtClean="0"/>
              <a:t>СНГ				ЕС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857364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 контурной карте отмечены страны, которые входят в МЭИ, необходимо распределить эти страны по группировкам: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26" name="Picture 2" descr="C:\Users\рет\Desktop\география\к открытому уроку НТР\политическая контурная карт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880" y="1214422"/>
            <a:ext cx="8626120" cy="564357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72198" y="2143116"/>
            <a:ext cx="118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РОССИЯ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514351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Аргентина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4214818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Бразилия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4546" y="228599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Канада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285749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США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16" y="3786190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Вьетнам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7818" y="3286124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Саудовская Аравия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2571744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Франция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14480" y="3357562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Мексика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44" y="292893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Испания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6446" y="2500306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Казахстан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6512" y="4214818"/>
            <a:ext cx="1439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Индонезия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8" y="3000372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Иран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71802" y="4714884"/>
            <a:ext cx="1195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Боливия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рет\Desktop\география\к открытому уроку НТР\политическая контурная ка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9390463" cy="614364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72066" y="428625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0826" y="271462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2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00892" y="2428868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3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14876" y="3143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8" y="242886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5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V="1">
            <a:off x="8286776" y="478632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6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3108" y="214311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6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457200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7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0826" y="142873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8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2132" y="264318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10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6248" y="121442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4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рет\Desktop\география\к открытому уроку НТР\kontur_Europ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00042"/>
            <a:ext cx="5781675" cy="58578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86116" y="4143380"/>
            <a:ext cx="431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11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6314" y="2357430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12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7950" y="392906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13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478632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14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350043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15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60" y="300037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16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6248" y="357187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17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62" y="507207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18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оценок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43042" y="1928802"/>
            <a:ext cx="62865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«5» - до 2 ошибок</a:t>
            </a:r>
          </a:p>
          <a:p>
            <a:r>
              <a:rPr lang="ru-RU" sz="4400" dirty="0" smtClean="0"/>
              <a:t>«4» - от 3 до 5 ошибок</a:t>
            </a:r>
          </a:p>
          <a:p>
            <a:r>
              <a:rPr lang="ru-RU" sz="4400" dirty="0" smtClean="0"/>
              <a:t>«3» - от 6 до 9 ошибок</a:t>
            </a:r>
          </a:p>
          <a:p>
            <a:r>
              <a:rPr lang="ru-RU" sz="4400" dirty="0" smtClean="0"/>
              <a:t>«2» - 10 и </a:t>
            </a:r>
            <a:r>
              <a:rPr lang="ru-RU" sz="4400" smtClean="0"/>
              <a:t>более ошибок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</TotalTime>
  <Words>143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Основные понятия темы</vt:lpstr>
      <vt:lpstr>1 задание</vt:lpstr>
      <vt:lpstr>На контурной карте отмечены страны, которые входят в МЭИ, необходимо распределить эти страны по группировкам:  </vt:lpstr>
      <vt:lpstr>Слайд 5</vt:lpstr>
      <vt:lpstr>Слайд 6</vt:lpstr>
      <vt:lpstr>Критерии оценок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рет</dc:creator>
  <cp:lastModifiedBy>Алекс</cp:lastModifiedBy>
  <cp:revision>17</cp:revision>
  <dcterms:created xsi:type="dcterms:W3CDTF">2011-03-16T18:58:04Z</dcterms:created>
  <dcterms:modified xsi:type="dcterms:W3CDTF">2011-05-04T16:58:47Z</dcterms:modified>
</cp:coreProperties>
</file>