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91" r:id="rId3"/>
    <p:sldId id="289" r:id="rId4"/>
    <p:sldId id="309" r:id="rId5"/>
    <p:sldId id="310" r:id="rId6"/>
    <p:sldId id="292" r:id="rId7"/>
    <p:sldId id="308" r:id="rId8"/>
    <p:sldId id="290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96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68EC66-52E6-4EA8-BBFF-5656125932D2}" type="datetimeFigureOut">
              <a:rPr lang="ru-RU" smtClean="0"/>
              <a:pPr/>
              <a:t>14.01.2014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9B329F-F6D8-49ED-98A3-B897FDC1FEA4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EC66-52E6-4EA8-BBFF-5656125932D2}" type="datetimeFigureOut">
              <a:rPr lang="ru-RU" smtClean="0"/>
              <a:pPr/>
              <a:t>14.01.2014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329F-F6D8-49ED-98A3-B897FDC1FEA4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EC66-52E6-4EA8-BBFF-5656125932D2}" type="datetimeFigureOut">
              <a:rPr lang="ru-RU" smtClean="0"/>
              <a:pPr/>
              <a:t>14.01.2014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329F-F6D8-49ED-98A3-B897FDC1FEA4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EC66-52E6-4EA8-BBFF-5656125932D2}" type="datetimeFigureOut">
              <a:rPr lang="ru-RU" smtClean="0"/>
              <a:pPr/>
              <a:t>14.01.2014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329F-F6D8-49ED-98A3-B897FDC1FEA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EC66-52E6-4EA8-BBFF-5656125932D2}" type="datetimeFigureOut">
              <a:rPr lang="ru-RU" smtClean="0"/>
              <a:pPr/>
              <a:t>14.01.2014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329F-F6D8-49ED-98A3-B897FDC1FE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EC66-52E6-4EA8-BBFF-5656125932D2}" type="datetimeFigureOut">
              <a:rPr lang="ru-RU" smtClean="0"/>
              <a:pPr/>
              <a:t>14.01.2014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329F-F6D8-49ED-98A3-B897FDC1FEA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EC66-52E6-4EA8-BBFF-5656125932D2}" type="datetimeFigureOut">
              <a:rPr lang="ru-RU" smtClean="0"/>
              <a:pPr/>
              <a:t>14.01.2014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329F-F6D8-49ED-98A3-B897FDC1FEA4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EC66-52E6-4EA8-BBFF-5656125932D2}" type="datetimeFigureOut">
              <a:rPr lang="ru-RU" smtClean="0"/>
              <a:pPr/>
              <a:t>14.01.2014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329F-F6D8-49ED-98A3-B897FDC1FEA4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EC66-52E6-4EA8-BBFF-5656125932D2}" type="datetimeFigureOut">
              <a:rPr lang="ru-RU" smtClean="0"/>
              <a:pPr/>
              <a:t>14.01.2014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329F-F6D8-49ED-98A3-B897FDC1FE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EC66-52E6-4EA8-BBFF-5656125932D2}" type="datetimeFigureOut">
              <a:rPr lang="ru-RU" smtClean="0"/>
              <a:pPr/>
              <a:t>14.01.2014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329F-F6D8-49ED-98A3-B897FDC1FE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EC66-52E6-4EA8-BBFF-5656125932D2}" type="datetimeFigureOut">
              <a:rPr lang="ru-RU" smtClean="0"/>
              <a:pPr/>
              <a:t>14.01.2014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329F-F6D8-49ED-98A3-B897FDC1FE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568EC66-52E6-4EA8-BBFF-5656125932D2}" type="datetimeFigureOut">
              <a:rPr lang="ru-RU" smtClean="0"/>
              <a:pPr/>
              <a:t>14.01.2014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E9B329F-F6D8-49ED-98A3-B897FDC1FE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med">
    <p:fade/>
  </p:transition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412776"/>
            <a:ext cx="8640960" cy="1793167"/>
          </a:xfrm>
        </p:spPr>
        <p:txBody>
          <a:bodyPr/>
          <a:lstStyle/>
          <a:p>
            <a:pPr algn="ctr"/>
            <a:r>
              <a:rPr lang="ru-RU" sz="6600" dirty="0" smtClean="0"/>
              <a:t>ТЕПЛОВЫЕ</a:t>
            </a:r>
            <a:br>
              <a:rPr lang="ru-RU" sz="6600" dirty="0" smtClean="0"/>
            </a:br>
            <a:r>
              <a:rPr lang="ru-RU" sz="6600" dirty="0" smtClean="0"/>
              <a:t>ЯВЛЕНИЯ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789040"/>
            <a:ext cx="8496944" cy="882119"/>
          </a:xfrm>
        </p:spPr>
        <p:txBody>
          <a:bodyPr>
            <a:noAutofit/>
          </a:bodyPr>
          <a:lstStyle/>
          <a:p>
            <a:r>
              <a:rPr lang="ru-RU" sz="4400" dirty="0" smtClean="0"/>
              <a:t>Энергия топлива</a:t>
            </a:r>
          </a:p>
          <a:p>
            <a:r>
              <a:rPr lang="ru-RU" sz="4400" dirty="0" smtClean="0"/>
              <a:t>Удельная теплота сгорания</a:t>
            </a:r>
            <a:endParaRPr lang="ru-RU" sz="44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23528" y="5975881"/>
            <a:ext cx="8496944" cy="8821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None/>
              <a:tabLst/>
              <a:defRPr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rPr>
              <a:t>У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читель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физики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ГБОУ СОШ №966 Никулина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Е.В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4925" dist="12700" dir="14400000" rotWithShape="0">
                  <a:prstClr val="black">
                    <a:alpha val="21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31036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3"/>
          <p:cNvSpPr txBox="1">
            <a:spLocks/>
          </p:cNvSpPr>
          <p:nvPr/>
        </p:nvSpPr>
        <p:spPr>
          <a:xfrm>
            <a:off x="161180" y="1484784"/>
            <a:ext cx="8712968" cy="4094584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700"/>
              </a:spcBef>
              <a:buClr>
                <a:schemeClr val="accent2"/>
              </a:buClr>
              <a:buSzPct val="85000"/>
              <a:buFont typeface="Wingdings 2"/>
              <a:buChar char="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85000"/>
              <a:buFont typeface="Wingdings 2"/>
              <a:buChar char="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500"/>
              </a:spcBef>
              <a:buClr>
                <a:schemeClr val="accent3"/>
              </a:buClr>
              <a:buSzPct val="85000"/>
              <a:buFont typeface="Wingdings 2"/>
              <a:buChar char="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44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33051" y="629072"/>
            <a:ext cx="84969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6000" b="1" dirty="0" smtClean="0"/>
              <a:t>Виды топлива</a:t>
            </a:r>
            <a:endParaRPr lang="ru-RU" sz="6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3653" t="35063" r="22118" b="18672"/>
          <a:stretch>
            <a:fillRect/>
          </a:stretch>
        </p:blipFill>
        <p:spPr bwMode="auto">
          <a:xfrm>
            <a:off x="395536" y="2132856"/>
            <a:ext cx="8352928" cy="4512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739497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29895" t="39000" r="33930" b="22610"/>
          <a:stretch>
            <a:fillRect/>
          </a:stretch>
        </p:blipFill>
        <p:spPr bwMode="auto">
          <a:xfrm>
            <a:off x="1763688" y="2132856"/>
            <a:ext cx="5688632" cy="452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Текст 3"/>
          <p:cNvSpPr txBox="1">
            <a:spLocks/>
          </p:cNvSpPr>
          <p:nvPr/>
        </p:nvSpPr>
        <p:spPr>
          <a:xfrm>
            <a:off x="161180" y="1484784"/>
            <a:ext cx="8712968" cy="4094584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700"/>
              </a:spcBef>
              <a:buClr>
                <a:schemeClr val="accent2"/>
              </a:buClr>
              <a:buSzPct val="85000"/>
              <a:buFont typeface="Wingdings 2"/>
              <a:buChar char="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85000"/>
              <a:buFont typeface="Wingdings 2"/>
              <a:buChar char="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500"/>
              </a:spcBef>
              <a:buClr>
                <a:schemeClr val="accent3"/>
              </a:buClr>
              <a:buSzPct val="85000"/>
              <a:buFont typeface="Wingdings 2"/>
              <a:buChar char="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44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33051" y="629072"/>
            <a:ext cx="84969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6000" b="1" dirty="0" smtClean="0"/>
              <a:t>Теплота сгорания топлива</a:t>
            </a:r>
            <a:endParaRPr lang="ru-RU" sz="6000" b="1" dirty="0"/>
          </a:p>
        </p:txBody>
      </p:sp>
    </p:spTree>
    <p:extLst>
      <p:ext uri="{BB962C8B-B14F-4D97-AF65-F5344CB8AC3E}">
        <p14:creationId xmlns="" xmlns:p14="http://schemas.microsoft.com/office/powerpoint/2010/main" val="6181695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3"/>
          <p:cNvSpPr txBox="1">
            <a:spLocks/>
          </p:cNvSpPr>
          <p:nvPr/>
        </p:nvSpPr>
        <p:spPr>
          <a:xfrm>
            <a:off x="161180" y="1484784"/>
            <a:ext cx="8712968" cy="4094584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700"/>
              </a:spcBef>
              <a:buClr>
                <a:schemeClr val="accent2"/>
              </a:buClr>
              <a:buSzPct val="85000"/>
              <a:buFont typeface="Wingdings 2"/>
              <a:buChar char="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85000"/>
              <a:buFont typeface="Wingdings 2"/>
              <a:buChar char="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500"/>
              </a:spcBef>
              <a:buClr>
                <a:schemeClr val="accent3"/>
              </a:buClr>
              <a:buSzPct val="85000"/>
              <a:buFont typeface="Wingdings 2"/>
              <a:buChar char="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44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33051" y="629072"/>
            <a:ext cx="84969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6000" b="1" dirty="0" smtClean="0"/>
              <a:t>Теплота сгорания топлива</a:t>
            </a:r>
            <a:endParaRPr lang="ru-RU" sz="6000" b="1" dirty="0"/>
          </a:p>
        </p:txBody>
      </p:sp>
      <p:sp>
        <p:nvSpPr>
          <p:cNvPr id="9" name="Текст 3"/>
          <p:cNvSpPr txBox="1">
            <a:spLocks/>
          </p:cNvSpPr>
          <p:nvPr/>
        </p:nvSpPr>
        <p:spPr>
          <a:xfrm>
            <a:off x="539552" y="2132856"/>
            <a:ext cx="8136904" cy="157964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700"/>
              </a:spcBef>
              <a:buClr>
                <a:schemeClr val="accent2"/>
              </a:buClr>
              <a:buSzPct val="85000"/>
              <a:buFont typeface="Wingdings 2"/>
              <a:buChar char="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85000"/>
              <a:buFont typeface="Wingdings 2"/>
              <a:buChar char="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500"/>
              </a:spcBef>
              <a:buClr>
                <a:schemeClr val="accent3"/>
              </a:buClr>
              <a:buSzPct val="85000"/>
              <a:buFont typeface="Wingdings 2"/>
              <a:buChar char="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400" dirty="0" smtClean="0"/>
              <a:t>Энергия, выделяющаяся при полном сгорании топлива, называется </a:t>
            </a:r>
            <a:r>
              <a:rPr lang="ru-RU" sz="4400" b="1" dirty="0" smtClean="0"/>
              <a:t>теплотой сгорания топлива</a:t>
            </a:r>
          </a:p>
          <a:p>
            <a:pPr marL="0" indent="0" algn="ctr">
              <a:buNone/>
            </a:pPr>
            <a:endParaRPr lang="ru-RU" sz="4400" dirty="0" smtClean="0"/>
          </a:p>
          <a:p>
            <a:pPr marL="0" indent="0" algn="ctr">
              <a:buNone/>
            </a:pPr>
            <a:endParaRPr lang="ru-RU" sz="4400" dirty="0" smtClean="0"/>
          </a:p>
          <a:p>
            <a:pPr marL="0" indent="0" algn="ctr">
              <a:buNone/>
            </a:pPr>
            <a:endParaRPr lang="ru-RU" sz="4400" dirty="0" smtClean="0"/>
          </a:p>
          <a:p>
            <a:pPr marL="0" indent="0" algn="ctr">
              <a:buNone/>
            </a:pPr>
            <a:endParaRPr lang="ru-RU" sz="4400" dirty="0" smtClean="0"/>
          </a:p>
          <a:p>
            <a:pPr marL="0" indent="0" algn="ctr">
              <a:buNone/>
            </a:pPr>
            <a:endParaRPr lang="ru-RU" sz="4400" dirty="0" smtClean="0"/>
          </a:p>
          <a:p>
            <a:pPr marL="0" indent="0" algn="ctr">
              <a:buNone/>
            </a:pPr>
            <a:endParaRPr lang="ru-RU" sz="4400" dirty="0" smtClean="0"/>
          </a:p>
          <a:p>
            <a:pPr marL="0" indent="0" algn="ctr">
              <a:buNone/>
            </a:pPr>
            <a:endParaRPr lang="ru-RU" sz="4400" dirty="0" smtClean="0"/>
          </a:p>
          <a:p>
            <a:pPr marL="0" indent="0" algn="ctr">
              <a:buNone/>
            </a:pPr>
            <a:endParaRPr lang="ru-RU" sz="4400" dirty="0" smtClean="0"/>
          </a:p>
          <a:p>
            <a:pPr marL="0" indent="0" algn="ctr">
              <a:buNone/>
            </a:pPr>
            <a:endParaRPr lang="ru-RU" sz="4400" dirty="0" smtClean="0"/>
          </a:p>
          <a:p>
            <a:pPr marL="0" indent="0" algn="ctr">
              <a:buNone/>
            </a:pPr>
            <a:endParaRPr lang="ru-RU" sz="4400" dirty="0" smtClean="0"/>
          </a:p>
          <a:p>
            <a:pPr marL="0" indent="0" algn="ctr"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="" xmlns:p14="http://schemas.microsoft.com/office/powerpoint/2010/main" val="6181695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3"/>
          <p:cNvSpPr txBox="1">
            <a:spLocks/>
          </p:cNvSpPr>
          <p:nvPr/>
        </p:nvSpPr>
        <p:spPr>
          <a:xfrm>
            <a:off x="161180" y="1484784"/>
            <a:ext cx="8712968" cy="4094584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700"/>
              </a:spcBef>
              <a:buClr>
                <a:schemeClr val="accent2"/>
              </a:buClr>
              <a:buSzPct val="85000"/>
              <a:buFont typeface="Wingdings 2"/>
              <a:buChar char="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85000"/>
              <a:buFont typeface="Wingdings 2"/>
              <a:buChar char="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500"/>
              </a:spcBef>
              <a:buClr>
                <a:schemeClr val="accent3"/>
              </a:buClr>
              <a:buSzPct val="85000"/>
              <a:buFont typeface="Wingdings 2"/>
              <a:buChar char="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44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33051" y="629072"/>
            <a:ext cx="84969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6000" b="1" dirty="0" smtClean="0"/>
              <a:t>Количество теплоты</a:t>
            </a:r>
            <a:endParaRPr lang="ru-RU" sz="6000" b="1" dirty="0"/>
          </a:p>
        </p:txBody>
      </p:sp>
      <p:sp>
        <p:nvSpPr>
          <p:cNvPr id="9" name="Текст 3"/>
          <p:cNvSpPr txBox="1">
            <a:spLocks/>
          </p:cNvSpPr>
          <p:nvPr/>
        </p:nvSpPr>
        <p:spPr>
          <a:xfrm>
            <a:off x="539552" y="2996952"/>
            <a:ext cx="8136904" cy="157964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700"/>
              </a:spcBef>
              <a:buClr>
                <a:schemeClr val="accent2"/>
              </a:buClr>
              <a:buSzPct val="85000"/>
              <a:buFont typeface="Wingdings 2"/>
              <a:buChar char="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85000"/>
              <a:buFont typeface="Wingdings 2"/>
              <a:buChar char="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500"/>
              </a:spcBef>
              <a:buClr>
                <a:schemeClr val="accent3"/>
              </a:buClr>
              <a:buSzPct val="85000"/>
              <a:buFont typeface="Wingdings 2"/>
              <a:buChar char="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8000" dirty="0" smtClean="0"/>
              <a:t>Q=</a:t>
            </a:r>
            <a:r>
              <a:rPr lang="en-US" sz="8000" dirty="0" err="1" smtClean="0"/>
              <a:t>qm</a:t>
            </a:r>
            <a:endParaRPr lang="ru-RU" sz="8000" b="1" dirty="0" smtClean="0"/>
          </a:p>
          <a:p>
            <a:pPr marL="0" indent="0" algn="ctr">
              <a:buNone/>
            </a:pPr>
            <a:endParaRPr lang="ru-RU" sz="8000" dirty="0" smtClean="0"/>
          </a:p>
          <a:p>
            <a:pPr marL="0" indent="0" algn="ctr">
              <a:buNone/>
            </a:pPr>
            <a:endParaRPr lang="ru-RU" sz="8000" dirty="0" smtClean="0"/>
          </a:p>
          <a:p>
            <a:pPr marL="0" indent="0" algn="ctr">
              <a:buNone/>
            </a:pPr>
            <a:endParaRPr lang="ru-RU" sz="8000" dirty="0" smtClean="0"/>
          </a:p>
          <a:p>
            <a:pPr marL="0" indent="0" algn="ctr">
              <a:buNone/>
            </a:pPr>
            <a:endParaRPr lang="ru-RU" sz="8000" dirty="0" smtClean="0"/>
          </a:p>
          <a:p>
            <a:pPr marL="0" indent="0" algn="ctr">
              <a:buNone/>
            </a:pPr>
            <a:endParaRPr lang="ru-RU" sz="8000" dirty="0" smtClean="0"/>
          </a:p>
          <a:p>
            <a:pPr marL="0" indent="0" algn="ctr">
              <a:buNone/>
            </a:pPr>
            <a:endParaRPr lang="ru-RU" sz="8000" dirty="0" smtClean="0"/>
          </a:p>
          <a:p>
            <a:pPr marL="0" indent="0" algn="ctr">
              <a:buNone/>
            </a:pPr>
            <a:endParaRPr lang="ru-RU" sz="8000" dirty="0" smtClean="0"/>
          </a:p>
          <a:p>
            <a:pPr marL="0" indent="0" algn="ctr">
              <a:buNone/>
            </a:pPr>
            <a:endParaRPr lang="ru-RU" sz="8000" dirty="0" smtClean="0"/>
          </a:p>
          <a:p>
            <a:pPr marL="0" indent="0" algn="ctr">
              <a:buNone/>
            </a:pPr>
            <a:endParaRPr lang="ru-RU" sz="8000" dirty="0" smtClean="0"/>
          </a:p>
          <a:p>
            <a:pPr marL="0" indent="0" algn="ctr">
              <a:buNone/>
            </a:pPr>
            <a:endParaRPr lang="ru-RU" sz="8000" dirty="0" smtClean="0"/>
          </a:p>
          <a:p>
            <a:pPr marL="0" indent="0" algn="ctr">
              <a:buNone/>
            </a:pPr>
            <a:endParaRPr lang="ru-RU" sz="8000" dirty="0"/>
          </a:p>
        </p:txBody>
      </p:sp>
    </p:spTree>
    <p:extLst>
      <p:ext uri="{BB962C8B-B14F-4D97-AF65-F5344CB8AC3E}">
        <p14:creationId xmlns="" xmlns:p14="http://schemas.microsoft.com/office/powerpoint/2010/main" val="6181695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95536" y="404664"/>
            <a:ext cx="84969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6000" b="1" dirty="0" smtClean="0"/>
              <a:t>Количество теплоты, выделяемое при сгорании 1г топлива</a:t>
            </a:r>
            <a:endParaRPr lang="ru-RU" sz="6000" b="1" dirty="0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/>
          <a:srcRect l="16606" t="39000" r="24332" b="20641"/>
          <a:stretch>
            <a:fillRect/>
          </a:stretch>
        </p:blipFill>
        <p:spPr bwMode="auto">
          <a:xfrm>
            <a:off x="0" y="1484784"/>
            <a:ext cx="9144000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5154768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467543" y="2060848"/>
            <a:ext cx="8208913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ctr" eaLnBrk="1" hangingPunct="1"/>
            <a:r>
              <a:rPr lang="ru-RU" sz="4400" dirty="0" smtClean="0">
                <a:latin typeface="+mn-lt"/>
              </a:rPr>
              <a:t>Физическая величина, показывающая, какое количество теплоты выделяется при полном сгорании  топлива массой 1кг, называется </a:t>
            </a:r>
            <a:r>
              <a:rPr lang="ru-RU" sz="4400" b="1" dirty="0" smtClean="0">
                <a:latin typeface="+mn-lt"/>
              </a:rPr>
              <a:t>удельной теплотой сгорания топлива</a:t>
            </a:r>
            <a:r>
              <a:rPr lang="ru-RU" sz="4400" dirty="0" smtClean="0">
                <a:latin typeface="+mn-lt"/>
              </a:rPr>
              <a:t>.</a:t>
            </a:r>
            <a:endParaRPr lang="ru-RU" sz="4400" dirty="0">
              <a:latin typeface="+mn-lt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95536" y="404664"/>
            <a:ext cx="84969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6000" b="1" dirty="0" smtClean="0"/>
              <a:t>Удельная теплота сгорания топлива</a:t>
            </a:r>
            <a:endParaRPr lang="ru-RU" sz="6000" b="1" dirty="0"/>
          </a:p>
        </p:txBody>
      </p:sp>
    </p:spTree>
    <p:extLst>
      <p:ext uri="{BB962C8B-B14F-4D97-AF65-F5344CB8AC3E}">
        <p14:creationId xmlns="" xmlns:p14="http://schemas.microsoft.com/office/powerpoint/2010/main" val="5154768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3"/>
          <p:cNvSpPr txBox="1">
            <a:spLocks/>
          </p:cNvSpPr>
          <p:nvPr/>
        </p:nvSpPr>
        <p:spPr>
          <a:xfrm>
            <a:off x="161180" y="1484784"/>
            <a:ext cx="8712968" cy="4094584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700"/>
              </a:spcBef>
              <a:buClr>
                <a:schemeClr val="accent2"/>
              </a:buClr>
              <a:buSzPct val="85000"/>
              <a:buFont typeface="Wingdings 2"/>
              <a:buChar char="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85000"/>
              <a:buFont typeface="Wingdings 2"/>
              <a:buChar char="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500"/>
              </a:spcBef>
              <a:buClr>
                <a:schemeClr val="accent3"/>
              </a:buClr>
              <a:buSzPct val="85000"/>
              <a:buFont typeface="Wingdings 2"/>
              <a:buChar char="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4400" dirty="0"/>
          </a:p>
        </p:txBody>
      </p:sp>
      <p:pic>
        <p:nvPicPr>
          <p:cNvPr id="18434" name="Picture 2" descr="http://aftershock.su/sites/default/files/u1899/Fuel.JPG"/>
          <p:cNvPicPr>
            <a:picLocks noChangeAspect="1" noChangeArrowheads="1"/>
          </p:cNvPicPr>
          <p:nvPr/>
        </p:nvPicPr>
        <p:blipFill>
          <a:blip r:embed="rId2" cstate="print"/>
          <a:srcRect t="3269" r="38975" b="3442"/>
          <a:stretch>
            <a:fillRect/>
          </a:stretch>
        </p:blipFill>
        <p:spPr bwMode="auto">
          <a:xfrm>
            <a:off x="755576" y="30092"/>
            <a:ext cx="7452320" cy="68279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7939544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§ 10</a:t>
            </a:r>
          </a:p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упр.5(2,3)</a:t>
            </a:r>
          </a:p>
          <a:p>
            <a:pPr>
              <a:buNone/>
            </a:pP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56263" cy="1054250"/>
          </a:xfrm>
        </p:spPr>
        <p:txBody>
          <a:bodyPr>
            <a:normAutofit/>
          </a:bodyPr>
          <a:lstStyle/>
          <a:p>
            <a:pPr lvl="0"/>
            <a:r>
              <a:rPr lang="ru-RU" sz="6000" b="1" u="sng" dirty="0">
                <a:latin typeface="Times New Roman" pitchFamily="18" charset="0"/>
                <a:cs typeface="Times New Roman" pitchFamily="18" charset="0"/>
              </a:rPr>
              <a:t>Домашнее </a:t>
            </a:r>
            <a:r>
              <a:rPr lang="ru-RU" sz="6000" b="1" u="sng" dirty="0" smtClean="0">
                <a:latin typeface="Times New Roman" pitchFamily="18" charset="0"/>
                <a:cs typeface="Times New Roman" pitchFamily="18" charset="0"/>
              </a:rPr>
              <a:t>задание </a:t>
            </a:r>
            <a:endParaRPr lang="ru-RU" sz="60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31226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1083</TotalTime>
  <Words>78</Words>
  <Application>Microsoft Office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Твердый переплет</vt:lpstr>
      <vt:lpstr>ТЕПЛОВЫЕ ЯВЛЕНИЯ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Домашнее задание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ТЕПЛОВЫЕ ЯВЛЕНИЯ</dc:title>
  <dc:creator>физика</dc:creator>
  <cp:lastModifiedBy>школа 966</cp:lastModifiedBy>
  <cp:revision>62</cp:revision>
  <dcterms:created xsi:type="dcterms:W3CDTF">2013-07-03T11:48:25Z</dcterms:created>
  <dcterms:modified xsi:type="dcterms:W3CDTF">2014-01-14T14:03:03Z</dcterms:modified>
</cp:coreProperties>
</file>