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56" r:id="rId6"/>
    <p:sldId id="262" r:id="rId7"/>
    <p:sldId id="261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64" r:id="rId31"/>
    <p:sldId id="286" r:id="rId32"/>
    <p:sldId id="287" r:id="rId33"/>
    <p:sldId id="288" r:id="rId34"/>
    <p:sldId id="290" r:id="rId35"/>
    <p:sldId id="291" r:id="rId36"/>
    <p:sldId id="292" r:id="rId37"/>
    <p:sldId id="289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D22AFA-B265-4DED-B59E-37886C4740EA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97EE90F-C7B3-4319-B139-F934C4BA88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ФГОС – совокупность требований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результатам освоения основной образовательной программы;</a:t>
            </a:r>
          </a:p>
          <a:p>
            <a:r>
              <a:rPr lang="ru-RU" dirty="0" smtClean="0"/>
              <a:t>к структуре основной образовательной программы;</a:t>
            </a:r>
          </a:p>
          <a:p>
            <a:r>
              <a:rPr lang="ru-RU" dirty="0" smtClean="0"/>
              <a:t>к условиям реализации основной образовательной программы.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личности будущего гражданина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любящий свой край и свое Отечество, знающий русский и родной язык, уважающий свой народ, его культуру и духовные традиции;</a:t>
            </a:r>
          </a:p>
          <a:p>
            <a:r>
              <a:rPr lang="ru-RU" dirty="0" smtClean="0"/>
              <a:t>осознающий и принимающий ценности человеческой жизни, семьи, гражданского общества, многонационального российского народа, человечества;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личности будущего гражданина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активно и заинтересованно познающий мир, осознающий ценность труда, науки и творчества;</a:t>
            </a:r>
          </a:p>
          <a:p>
            <a:r>
              <a:rPr lang="ru-RU" dirty="0" smtClean="0"/>
              <a:t>умеющий учиться, осознающий важность образования и самообразования для жизни и деятельности, способный применять полученные знания на практике;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личности будущего гражданина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социально активный, уважающий закон и правопорядок, соизмеряющий свои поступки с нравственными ценностями, осознающий свои обязанности перед семьей, обществом, Отечеством;</a:t>
            </a:r>
          </a:p>
          <a:p>
            <a:r>
              <a:rPr lang="ru-RU" dirty="0" smtClean="0"/>
              <a:t>уважающий других людей, умеющий вести конструктивный диалог, достигать взаимопонимания, сотрудничать для достижения общих результатов;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личности будущего гражданина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осознанно выполняющий правила здорового и экологически целесообразного образа жизни, безопасного для человека и окружающей его среды;</a:t>
            </a:r>
          </a:p>
          <a:p>
            <a:r>
              <a:rPr lang="ru-RU" dirty="0" smtClean="0"/>
              <a:t>ориентирующийся в мире профессий, понимающий значение профессиональной деятельности для человека в интересах устойчивого развития общества и природы.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качествам личности педагога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квалификация;</a:t>
            </a:r>
          </a:p>
          <a:p>
            <a:r>
              <a:rPr lang="ru-RU" dirty="0" smtClean="0"/>
              <a:t>непрерывное профессиональное развитие;</a:t>
            </a:r>
          </a:p>
          <a:p>
            <a:r>
              <a:rPr lang="ru-RU" dirty="0" smtClean="0"/>
              <a:t>обладание теми качествами личности, которые необходимо </a:t>
            </a:r>
            <a:r>
              <a:rPr lang="ru-RU" dirty="0" err="1" smtClean="0"/>
              <a:t>формированть</a:t>
            </a:r>
            <a:r>
              <a:rPr lang="ru-RU" dirty="0" smtClean="0"/>
              <a:t> у обучающихся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Саламанкской</a:t>
            </a:r>
            <a:r>
              <a:rPr lang="ru-RU" dirty="0" smtClean="0"/>
              <a:t> декларации о принципах, политике и практической деятельности в сфере образования лиц с особыми потребностями (Саламанка, Испания, 7—10 июня 1994 г.):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Инклюзивное образование</a:t>
            </a:r>
            <a:r>
              <a:rPr lang="ru-RU" dirty="0" smtClean="0"/>
              <a:t> (лат. </a:t>
            </a:r>
            <a:r>
              <a:rPr lang="ru-RU" i="1" dirty="0" smtClean="0"/>
              <a:t>include</a:t>
            </a:r>
            <a:r>
              <a:rPr lang="ru-RU" dirty="0" smtClean="0"/>
              <a:t>-заключаю, включаю)-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Каждый ребенок имеет основное право на образование и должен иметь возможность получать и поддерживать приемлемый уровень знаний.</a:t>
            </a:r>
          </a:p>
          <a:p>
            <a:r>
              <a:rPr lang="ru-RU" dirty="0" smtClean="0"/>
              <a:t>Каждый ребенок имеет уникальные особенности, интересы, способности и учебные потребности.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Необходимо разрабатывать системы образования и выполнять образовательные программы так, чтобы принимать во внимание широкое разнообразие этих особенностей и потребностей.</a:t>
            </a:r>
          </a:p>
          <a:p>
            <a:r>
              <a:rPr lang="ru-RU" dirty="0" smtClean="0"/>
              <a:t>Лица, имеющие особые потребности в области образования, должны иметь доступ к обучению в обычных школах. Обычные школы должны создать им условия на основе педагогических методов, ориентированных прежде всего на детей с целью удовлетворения этих потребностей.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0" y="1714500"/>
          <a:ext cx="4570413" cy="3427413"/>
        </p:xfrm>
        <a:graphic>
          <a:graphicData uri="http://schemas.openxmlformats.org/presentationml/2006/ole">
            <p:oleObj spid="_x0000_s2050" name="Презентация" r:id="rId3" imgW="4570551" imgH="342731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Обычные школы с такой инклюзивной ориентацией являются наиболее эффективным средством борьбы с дискриминационными воззрениями, создания благоприятной атмосферы в общинах, построения инклюзивного общества и обеспечения образования для всех; более того, они обеспечивают реальное образование для большинства детей и повышают эффективность и, в конечном счете, рентабельность системы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введения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переход Российского общества к новой общественной формации – информационному (постиндустриальному) обществу - </a:t>
            </a:r>
            <a:r>
              <a:rPr lang="ru-RU" dirty="0" err="1" smtClean="0"/>
              <a:t>обществу</a:t>
            </a:r>
            <a:r>
              <a:rPr lang="ru-RU" dirty="0" smtClean="0"/>
              <a:t>, в котором большинство работающих занято производством, хранением, переработкой и реализацией информации, особенно высшей ее формы — знаний.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</a:t>
            </a:r>
            <a:r>
              <a:rPr lang="ru-RU" dirty="0" smtClean="0"/>
              <a:t>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обучения, при котором ребёнок не получает знания в готовом виде, а добывает их сам в процессе собственной учебно-познавательной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</a:t>
            </a:r>
            <a:r>
              <a:rPr lang="ru-RU" dirty="0" smtClean="0"/>
              <a:t>подход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Основная педагогическая задача:</a:t>
            </a:r>
          </a:p>
          <a:p>
            <a:r>
              <a:rPr lang="ru-RU" sz="2600" dirty="0" smtClean="0"/>
              <a:t> организация условий, инициирующих детское действие</a:t>
            </a:r>
            <a:endParaRPr lang="ru-RU" sz="2600" dirty="0"/>
          </a:p>
        </p:txBody>
      </p:sp>
      <p:pic>
        <p:nvPicPr>
          <p:cNvPr id="1026" name="Рисунок 8" descr="http://rmk-tula-sov.ucoz.ru/Standar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7" y="1428735"/>
            <a:ext cx="5120051" cy="457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Основная педагогическая задача: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организация условий, инициирующих детское действие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Основная педагогическая задача: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организация условий, инициирующих детское действие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реализации СДП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Принцип деятельности </a:t>
            </a:r>
            <a:r>
              <a:rPr lang="ru-RU" dirty="0" smtClean="0"/>
              <a:t>- заключается в том, что ученик, получая знания не в готовом виде, а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способностей,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реализации СДП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Принцип непрерывности </a:t>
            </a:r>
            <a:r>
              <a:rPr lang="ru-RU" dirty="0" smtClean="0"/>
              <a:t>– означает преемственность между всеми ступенями и этапами обучения на уровне технологии, содержания и методик с учетом возрастных психологических особенностей развития детей.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реализации СДП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Принцип целостности </a:t>
            </a:r>
            <a:r>
              <a:rPr lang="ru-RU" dirty="0" smtClean="0"/>
              <a:t>– предполагает формирование учащимися обобщенного системного представления о мире (природе, обществе, самом себе, </a:t>
            </a:r>
            <a:r>
              <a:rPr lang="ru-RU" dirty="0" err="1" smtClean="0"/>
              <a:t>социокультурном</a:t>
            </a:r>
            <a:r>
              <a:rPr lang="ru-RU" dirty="0" smtClean="0"/>
              <a:t> мире и мире деятельности, о роли и месте каждой науки в системе наук).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реализации СДП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Принцип минимакса </a:t>
            </a:r>
            <a:r>
              <a:rPr lang="ru-RU" dirty="0" smtClean="0"/>
              <a:t>– заключается в следующем: школа должна предложить ученику возможность освоения содержания образования на максимальном для него уровне (определяемом зоной ближайшего развития возрастной группы) и обеспечить при этом его усвоение на уровне социально безопасного минимума (государственного стандарта знаний).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реализации СДП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Принцип психологической комфортности </a:t>
            </a:r>
            <a:r>
              <a:rPr lang="ru-RU" dirty="0" smtClean="0"/>
              <a:t>– предполагает снятие всех </a:t>
            </a:r>
            <a:r>
              <a:rPr lang="ru-RU" dirty="0" err="1" smtClean="0"/>
              <a:t>стрессообразующих</a:t>
            </a:r>
            <a:r>
              <a:rPr lang="ru-RU" dirty="0" smtClean="0"/>
              <a:t> факторов учебного процесса, создание в школе и на уроках доброжелательной атмосферы, ориентированной на реализацию идей педагогики сотрудничества, развитие диалоговых форм общения.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67744" y="1628800"/>
          <a:ext cx="4570413" cy="3427413"/>
        </p:xfrm>
        <a:graphic>
          <a:graphicData uri="http://schemas.openxmlformats.org/presentationml/2006/ole">
            <p:oleObj spid="_x0000_s1026" name="Презентация" r:id="rId3" imgW="4570551" imgH="3427315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реализации СДП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Принцип вариативности </a:t>
            </a:r>
            <a:r>
              <a:rPr lang="ru-RU" dirty="0" smtClean="0"/>
              <a:t>– предполагает формирование учащимися способностей к систематическому перебору вариантов и адекватному принятию решений в ситуациях выбора.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реализации СДП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Принцип творчества </a:t>
            </a:r>
            <a:r>
              <a:rPr lang="ru-RU" dirty="0" smtClean="0"/>
              <a:t>– означает максимальную ориентацию на творческое начало в образовательном процессе, приобретение учащимся собственного опыта творческой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ФГОС не только систематизировал и упорядочил деятельность системы образования, но и внес новый стержень системы образования, который коренным образом меняет организацию педагогического процесса.</a:t>
            </a:r>
          </a:p>
          <a:p>
            <a:r>
              <a:rPr lang="ru-RU" dirty="0" smtClean="0"/>
              <a:t>Эти изменения требуют от педагогических и руководящих работников изменения не только профессиональной деятельности, но и личностных изменений.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увеличение роли информации, знаний и информационных технологий в жизни общества</a:t>
            </a:r>
          </a:p>
          <a:p>
            <a:r>
              <a:rPr lang="ru-RU" dirty="0" smtClean="0"/>
              <a:t>возрастание числа людей, занятых информационными технологиями, коммуникациями и производством информационных продуктов и услуг, рост их доли в валовом внутреннем продукте</a:t>
            </a:r>
          </a:p>
          <a:p>
            <a:r>
              <a:rPr lang="ru-RU" dirty="0" smtClean="0"/>
              <a:t>нарастающая информатизация общества с использованием телефонии, радио, телевидения, сети Интернет, а также традиционных и электронных СМИ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Психолого-педагогическое сопровождение введения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ru-RU" dirty="0" smtClean="0"/>
              <a:t>взаимодействия субъектов образовательного процесса, </a:t>
            </a:r>
            <a:r>
              <a:rPr lang="ru-RU" dirty="0" smtClean="0"/>
              <a:t>направленная на формирование у педагогических и руководящих работников системы образования психолого-педагогической компетентности, позволяющей эффективно реализовывать требования к результатам освоения основной образовательной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Психолого-педагогическое сопровождение введения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Психолого-педагогическая компетентность педагога тесно связана с формированием психолого-педагогической компетентности обучающегося.</a:t>
            </a:r>
          </a:p>
          <a:p>
            <a:r>
              <a:rPr lang="ru-RU" dirty="0" smtClean="0"/>
              <a:t>Следовательно, личностные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 обучения должны стать ориентиром для развития личности не только обучающегося, но и педагога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умение учиться, то есть способность человека к самосовершенствованию через усвоение нового социального опыта. </a:t>
            </a:r>
          </a:p>
          <a:p>
            <a:r>
              <a:rPr lang="ru-RU" dirty="0" smtClean="0"/>
              <a:t>Обобщенные действия, открывающие возможность широкой ориентации учащихся, — как в различных предметных областях, так и в строении самой учебной деятельности, включая осознание учащимися ее целевой направленности, ценностно-смысловых и </a:t>
            </a:r>
            <a:r>
              <a:rPr lang="ru-RU" dirty="0" err="1" smtClean="0"/>
              <a:t>операциональных</a:t>
            </a:r>
            <a:r>
              <a:rPr lang="ru-RU" dirty="0" smtClean="0"/>
              <a:t> характеристик.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УУД в образовательном процессе школы выступают в качестве личностных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освоения учениками основной образовательной программы соответствующего уровня общего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Поскольку УУД относятся к личностным и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результатам освоения основной общеобразовательной программы, их освоение не возможно отнести исключительно к конкретному учебному предмету, но можно отнести к определенной теме.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обеспечение возможностей ученика самостоятельно осуществлять такое действие как учение, ставить перед собой учебные цели, искать и использовать необходимые средства и способы их достижения, контролировать и оценивать процесс и результаты деятельности;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создание условий для гармоничного развития личности и ее самореализации на основе готовности к непрерывному образованию, необходимость которого обусловлена </a:t>
            </a:r>
            <a:r>
              <a:rPr lang="ru-RU" dirty="0" err="1" smtClean="0"/>
              <a:t>поликультурностью</a:t>
            </a:r>
            <a:r>
              <a:rPr lang="ru-RU" dirty="0" smtClean="0"/>
              <a:t> общества и высокой профессиональной мобильностью;</a:t>
            </a:r>
          </a:p>
          <a:p>
            <a:r>
              <a:rPr lang="ru-RU" dirty="0" smtClean="0"/>
              <a:t>обеспечение успешного усвоения знаний, умений и навыков и формирование компетентностей в любой предметной области.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личностные – личностное самоопределение, ценностно-смысловую ориентация учащихся и </a:t>
            </a:r>
            <a:r>
              <a:rPr lang="ru-RU" dirty="0" err="1" smtClean="0"/>
              <a:t>нравстенно-этическое</a:t>
            </a:r>
            <a:r>
              <a:rPr lang="ru-RU" dirty="0" smtClean="0"/>
              <a:t> оценивание (т.е. умение ответить на вопрос «Что такое хорошо, что такое плохо?»), </a:t>
            </a:r>
            <a:r>
              <a:rPr lang="ru-RU" dirty="0" err="1" smtClean="0"/>
              <a:t>смыслообразования</a:t>
            </a:r>
            <a:r>
              <a:rPr lang="ru-RU" dirty="0" smtClean="0"/>
              <a:t> (соотношение цели действия и его результата, т.е. умение ответить на вопрос «Какое значение, смысл имеет для меня учение?») и ориентацию в социальных ролях и межличностных отношениях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познавательные:</a:t>
            </a:r>
          </a:p>
          <a:p>
            <a:pPr lvl="1"/>
            <a:r>
              <a:rPr lang="ru-RU" dirty="0" err="1" smtClean="0"/>
              <a:t>общеучебные</a:t>
            </a:r>
            <a:r>
              <a:rPr lang="ru-RU" dirty="0" smtClean="0"/>
              <a:t> учебные действия – умение поставить учебную задачу, выбрать способы и найти информацию для ее решения, уметь работать с информацией, структурировать полученные знания</a:t>
            </a:r>
          </a:p>
          <a:p>
            <a:pPr lvl="1"/>
            <a:r>
              <a:rPr lang="ru-RU" dirty="0" smtClean="0"/>
              <a:t>логические учебные действия – умение анализировать и синтезировать новые знания, устанавливать причинно-следственные связи, доказать свои суждения</a:t>
            </a:r>
          </a:p>
          <a:p>
            <a:pPr lvl="1"/>
            <a:r>
              <a:rPr lang="ru-RU" dirty="0" smtClean="0"/>
              <a:t>постановка и решение проблемы – умение сформулировать проблему и найти способ ее решения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коммуникативные – умение вступать в диалог и вести его, различия особенности общения с различными группами людей</a:t>
            </a:r>
          </a:p>
          <a:p>
            <a:r>
              <a:rPr lang="ru-RU" dirty="0" smtClean="0"/>
              <a:t>регулятивные – </a:t>
            </a:r>
            <a:r>
              <a:rPr lang="ru-RU" dirty="0" err="1" smtClean="0"/>
              <a:t>целеполагание</a:t>
            </a:r>
            <a:r>
              <a:rPr lang="ru-RU" dirty="0" smtClean="0"/>
              <a:t>, планирование, корректировка плана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глобального информационного пространства, обеспечивающего:</a:t>
            </a:r>
          </a:p>
          <a:p>
            <a:pPr>
              <a:buNone/>
            </a:pPr>
            <a:r>
              <a:rPr lang="ru-RU" dirty="0" smtClean="0"/>
              <a:t>(а) эффективное информационное взаимодействие людей</a:t>
            </a:r>
          </a:p>
          <a:p>
            <a:pPr>
              <a:buNone/>
            </a:pPr>
            <a:r>
              <a:rPr lang="ru-RU" dirty="0" smtClean="0"/>
              <a:t>(б) их доступ к мировым информационным ресурсам</a:t>
            </a:r>
          </a:p>
          <a:p>
            <a:pPr>
              <a:buNone/>
            </a:pPr>
            <a:r>
              <a:rPr lang="ru-RU" dirty="0" smtClean="0"/>
              <a:t>(в) удовлетворение их потребностей в информационных продуктах и услугах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Ознакомьтесь с личностными и </a:t>
            </a:r>
            <a:r>
              <a:rPr lang="ru-RU" dirty="0" err="1" smtClean="0"/>
              <a:t>метапредметными</a:t>
            </a:r>
            <a:r>
              <a:rPr lang="ru-RU" dirty="0" smtClean="0"/>
              <a:t> результатами освоения основной образовательной программы основного общего образования.</a:t>
            </a:r>
          </a:p>
          <a:p>
            <a:r>
              <a:rPr lang="ru-RU" dirty="0" smtClean="0"/>
              <a:t>Распределите их по видам УУД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Назовите основные характеристики информационного общества?</a:t>
            </a:r>
          </a:p>
          <a:p>
            <a:r>
              <a:rPr lang="ru-RU" dirty="0" smtClean="0"/>
              <a:t>Определите их связь с развитием системы образования.</a:t>
            </a:r>
          </a:p>
          <a:p>
            <a:r>
              <a:rPr lang="ru-RU" dirty="0" smtClean="0"/>
              <a:t>Дайте определение психолого-педагогического сопровождения введения ФГОС.</a:t>
            </a:r>
          </a:p>
          <a:p>
            <a:r>
              <a:rPr lang="ru-RU" dirty="0" smtClean="0"/>
              <a:t>Назовите требования, предъявляемые современной системой образования к личности педагога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Успехов в работе!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Психолого-педагогическое сопровождение введения ФГОС основного общего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Трофимов А. Б., ст. преподаватель кафедры психологического и социально-педагогического сопровождения общего и специального (коррекционного) образования ГОУ ДПО(ПК)С «Кузбасский региональный институт повышения квалификации и переподготовки работников образования»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 электронной демократии, информационной экономики, электронного государства, электронного правительства, цифровых рынков, электронных социальных и хозяйствующих сетей</a:t>
            </a:r>
          </a:p>
          <a:p>
            <a:r>
              <a:rPr lang="ru-RU" dirty="0" smtClean="0"/>
              <a:t>формирование новых элит, построенных по технократическому принципу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ИО к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Высокая социальная и профессиональная мобильность</a:t>
            </a:r>
          </a:p>
          <a:p>
            <a:r>
              <a:rPr lang="ru-RU" dirty="0" smtClean="0"/>
              <a:t>Готовность к саморазвитию и непрерывному образованию</a:t>
            </a:r>
          </a:p>
          <a:p>
            <a:r>
              <a:rPr lang="ru-RU" dirty="0" smtClean="0"/>
              <a:t>Ориентация деятельности на конкретный результат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дает ФГОС системе образования?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вектор развития системы образования в соответствии с требованиями, предъявляемыми современным обществом</a:t>
            </a:r>
          </a:p>
          <a:p>
            <a:r>
              <a:rPr lang="ru-RU" dirty="0" smtClean="0"/>
              <a:t>требования к личностным качествам будущего гражданина</a:t>
            </a:r>
          </a:p>
          <a:p>
            <a:r>
              <a:rPr lang="ru-RU" dirty="0" smtClean="0"/>
              <a:t>формирует требования к качествам личности педагога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дает ФГОС системе образования?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реализации инклюзивного образования</a:t>
            </a:r>
          </a:p>
          <a:p>
            <a:r>
              <a:rPr lang="ru-RU" dirty="0" smtClean="0"/>
              <a:t>обязательность применения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175</TotalTime>
  <Words>1363</Words>
  <Application>Microsoft Office PowerPoint</Application>
  <PresentationFormat>Экран (4:3)</PresentationFormat>
  <Paragraphs>121</Paragraphs>
  <Slides>42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Метро</vt:lpstr>
      <vt:lpstr>Презентация Microsoft Office PowerPoint</vt:lpstr>
      <vt:lpstr>ФГОС – совокупность требований</vt:lpstr>
      <vt:lpstr>Предпосылки введения ФГОС</vt:lpstr>
      <vt:lpstr>Основные характеристики ИО</vt:lpstr>
      <vt:lpstr>Основные характеристики ИО</vt:lpstr>
      <vt:lpstr>Психолого-педагогическое сопровождение введения ФГОС основного общего образования</vt:lpstr>
      <vt:lpstr>Основные характеристики ИО</vt:lpstr>
      <vt:lpstr>Требования ИО к личности</vt:lpstr>
      <vt:lpstr>Что дает ФГОС системе образования?</vt:lpstr>
      <vt:lpstr>Что дает ФГОС системе образования?</vt:lpstr>
      <vt:lpstr>Требования к личности будущего гражданина </vt:lpstr>
      <vt:lpstr>Требования к личности будущего гражданина </vt:lpstr>
      <vt:lpstr>Требования к личности будущего гражданина </vt:lpstr>
      <vt:lpstr>Требования к личности будущего гражданина </vt:lpstr>
      <vt:lpstr>Требования к качествам личности педагога  </vt:lpstr>
      <vt:lpstr>Инклюзивное образование</vt:lpstr>
      <vt:lpstr>Инклюзивное образование</vt:lpstr>
      <vt:lpstr>Инклюзивное образование</vt:lpstr>
      <vt:lpstr>Инклюзивное образование</vt:lpstr>
      <vt:lpstr>Инклюзивное образование</vt:lpstr>
      <vt:lpstr>Системно-деятельностный подход</vt:lpstr>
      <vt:lpstr>Системно-деятельностный подход</vt:lpstr>
      <vt:lpstr>Принципы реализации СДП</vt:lpstr>
      <vt:lpstr>Принципы реализации СДП</vt:lpstr>
      <vt:lpstr>Принципы реализации СДП</vt:lpstr>
      <vt:lpstr>Принципы реализации СДП</vt:lpstr>
      <vt:lpstr>Принципы реализации СДП</vt:lpstr>
      <vt:lpstr>Принципы реализации СДП</vt:lpstr>
      <vt:lpstr>Принципы реализации СДП</vt:lpstr>
      <vt:lpstr>Выводы</vt:lpstr>
      <vt:lpstr>Психолого-педагогическое сопровождение введения ФГОС</vt:lpstr>
      <vt:lpstr>Психолого-педагогическое сопровождение введения ФГОС</vt:lpstr>
      <vt:lpstr>Универсальные учебные действия</vt:lpstr>
      <vt:lpstr>Универсальные учебные действия</vt:lpstr>
      <vt:lpstr>Универсальные учебные действия</vt:lpstr>
      <vt:lpstr>Функции УУД</vt:lpstr>
      <vt:lpstr>Функции УУД</vt:lpstr>
      <vt:lpstr>Виды УУД</vt:lpstr>
      <vt:lpstr>Виды УУД</vt:lpstr>
      <vt:lpstr>Виды УУД</vt:lpstr>
      <vt:lpstr>Задание для самостоятельной работы</vt:lpstr>
      <vt:lpstr>Контрольные вопросы</vt:lpstr>
      <vt:lpstr>Успехов в работе!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введения ФГОС основного общего образования</dc:title>
  <dc:creator>Лектор</dc:creator>
  <cp:lastModifiedBy>k222</cp:lastModifiedBy>
  <cp:revision>20</cp:revision>
  <dcterms:created xsi:type="dcterms:W3CDTF">2013-10-02T11:00:43Z</dcterms:created>
  <dcterms:modified xsi:type="dcterms:W3CDTF">2013-10-03T03:40:51Z</dcterms:modified>
</cp:coreProperties>
</file>