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B1CA8BF-8CE4-4749-8D40-52197E9E5E5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77965836-6E09-406A-8D23-51E584B330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3214686"/>
            <a:ext cx="6400800" cy="17526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Акция проходила на улицах и в учреждениях города Поворино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24458" y="500042"/>
            <a:ext cx="71738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«СОХРАНИМ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РУССКУЮ ВЫХУХОЛЬ»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ЗАГС</a:t>
            </a:r>
            <a:endParaRPr lang="ru-RU" dirty="0"/>
          </a:p>
        </p:txBody>
      </p:sp>
      <p:pic>
        <p:nvPicPr>
          <p:cNvPr id="4" name="Содержимое 3" descr="IMG_18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894838" cy="3929892"/>
          </a:xfrm>
        </p:spPr>
      </p:pic>
      <p:pic>
        <p:nvPicPr>
          <p:cNvPr id="6" name="Рисунок 5" descr="IMG_1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36" y="3143224"/>
            <a:ext cx="5572164" cy="371477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71472" y="6143644"/>
            <a:ext cx="27903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отделе </a:t>
            </a:r>
            <a:r>
              <a:rPr lang="ru-RU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ЗАГСа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357166"/>
            <a:ext cx="292355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gradFill>
                  <a:gsLst>
                    <a:gs pos="52000">
                      <a:schemeClr val="bg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 scaled="0"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Пер. Школьный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gradFill>
                <a:gsLst>
                  <a:gs pos="52000">
                    <a:schemeClr val="bg1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 scaled="0"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18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7929582" cy="5286388"/>
          </a:xfrm>
        </p:spPr>
      </p:pic>
      <p:sp>
        <p:nvSpPr>
          <p:cNvPr id="5" name="Прямоугольник 4"/>
          <p:cNvSpPr/>
          <p:nvPr/>
        </p:nvSpPr>
        <p:spPr>
          <a:xfrm>
            <a:off x="1857356" y="5643578"/>
            <a:ext cx="5714192" cy="1077218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52000">
                      <a:schemeClr val="bg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Беседа с главным редактором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52000">
                      <a:schemeClr val="bg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газеты</a:t>
            </a:r>
            <a:r>
              <a:rPr lang="ru-RU" sz="3200" b="1" cap="none" spc="0" dirty="0" smtClean="0">
                <a:ln w="11430"/>
                <a:gradFill>
                  <a:gsLst>
                    <a:gs pos="52000">
                      <a:schemeClr val="bg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«</a:t>
            </a:r>
            <a:r>
              <a:rPr lang="ru-RU" sz="3200" b="1" cap="none" spc="0" dirty="0" err="1" smtClean="0">
                <a:ln w="11430"/>
                <a:gradFill>
                  <a:gsLst>
                    <a:gs pos="52000">
                      <a:schemeClr val="bg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Прихоперье</a:t>
            </a:r>
            <a:r>
              <a:rPr lang="ru-RU" sz="3200" b="1" cap="none" spc="0" dirty="0" smtClean="0">
                <a:ln w="11430"/>
                <a:gradFill>
                  <a:gsLst>
                    <a:gs pos="52000">
                      <a:schemeClr val="bg1"/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3200" b="1" cap="none" spc="0" dirty="0">
              <a:ln w="11430"/>
              <a:gradFill>
                <a:gsLst>
                  <a:gs pos="52000">
                    <a:schemeClr val="bg1"/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18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0333" y="2857496"/>
            <a:ext cx="6000759" cy="4000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1873.JPG"/>
          <p:cNvPicPr>
            <a:picLocks noChangeAspect="1"/>
          </p:cNvPicPr>
          <p:nvPr/>
        </p:nvPicPr>
        <p:blipFill>
          <a:blip r:embed="rId3" cstate="print"/>
          <a:srcRect t="14844"/>
          <a:stretch>
            <a:fillRect/>
          </a:stretch>
        </p:blipFill>
        <p:spPr>
          <a:xfrm>
            <a:off x="142843" y="214290"/>
            <a:ext cx="6417604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1789830" y="2967335"/>
            <a:ext cx="5564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администрации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1876.JPG"/>
          <p:cNvPicPr>
            <a:picLocks noChangeAspect="1"/>
          </p:cNvPicPr>
          <p:nvPr/>
        </p:nvPicPr>
        <p:blipFill>
          <a:blip r:embed="rId2" cstate="print"/>
          <a:srcRect l="23334" t="15556" r="9999"/>
          <a:stretch>
            <a:fillRect/>
          </a:stretch>
        </p:blipFill>
        <p:spPr>
          <a:xfrm>
            <a:off x="5000628" y="214290"/>
            <a:ext cx="3722296" cy="314327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G_187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38211"/>
          <a:stretch>
            <a:fillRect/>
          </a:stretch>
        </p:blipFill>
        <p:spPr>
          <a:xfrm>
            <a:off x="428596" y="214290"/>
            <a:ext cx="3214710" cy="3160192"/>
          </a:xfrm>
          <a:prstGeom prst="rect">
            <a:avLst/>
          </a:prstGeom>
          <a:ln w="190500" cap="sq">
            <a:solidFill>
              <a:srgbClr val="FFC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 descr="IMG_18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8860" y="3857628"/>
            <a:ext cx="4143372" cy="2762248"/>
          </a:xfrm>
          <a:prstGeom prst="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47</TotalTime>
  <Words>33</Words>
  <Application>Microsoft Office PowerPoint</Application>
  <PresentationFormat>Экран (4:3)</PresentationFormat>
  <Paragraphs>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Презентация1</vt:lpstr>
      <vt:lpstr>Слайд 1</vt:lpstr>
      <vt:lpstr>ЗАГС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</dc:title>
  <dc:creator>Ефремова Е.В.</dc:creator>
  <cp:lastModifiedBy>Admin</cp:lastModifiedBy>
  <cp:revision>6</cp:revision>
  <dcterms:created xsi:type="dcterms:W3CDTF">2013-02-28T13:56:18Z</dcterms:created>
  <dcterms:modified xsi:type="dcterms:W3CDTF">2013-02-28T15:21:19Z</dcterms:modified>
</cp:coreProperties>
</file>