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E0AF-8C1B-4B05-942E-C3FC02ADCFCB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2FE4-DE0B-49A1-8BA3-42FB6BCA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E0AF-8C1B-4B05-942E-C3FC02ADCFCB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2FE4-DE0B-49A1-8BA3-42FB6BCA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E0AF-8C1B-4B05-942E-C3FC02ADCFCB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2FE4-DE0B-49A1-8BA3-42FB6BCA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E0AF-8C1B-4B05-942E-C3FC02ADCFCB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2FE4-DE0B-49A1-8BA3-42FB6BCA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E0AF-8C1B-4B05-942E-C3FC02ADCFCB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2FE4-DE0B-49A1-8BA3-42FB6BCA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E0AF-8C1B-4B05-942E-C3FC02ADCFCB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2FE4-DE0B-49A1-8BA3-42FB6BCA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E0AF-8C1B-4B05-942E-C3FC02ADCFCB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2FE4-DE0B-49A1-8BA3-42FB6BCA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E0AF-8C1B-4B05-942E-C3FC02ADCFCB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2FE4-DE0B-49A1-8BA3-42FB6BCA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E0AF-8C1B-4B05-942E-C3FC02ADCFCB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2FE4-DE0B-49A1-8BA3-42FB6BCA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E0AF-8C1B-4B05-942E-C3FC02ADCFCB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2FE4-DE0B-49A1-8BA3-42FB6BCA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E0AF-8C1B-4B05-942E-C3FC02ADCFCB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082FE4-DE0B-49A1-8BA3-42FB6BCAB9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CFE0AF-8C1B-4B05-942E-C3FC02ADCFCB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082FE4-DE0B-49A1-8BA3-42FB6BCAB9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идеи: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Султангареев</a:t>
            </a:r>
            <a:r>
              <a:rPr lang="ru-RU" dirty="0" smtClean="0"/>
              <a:t> Эдуард </a:t>
            </a:r>
            <a:r>
              <a:rPr lang="ru-RU" dirty="0" err="1" smtClean="0"/>
              <a:t>Нурлыгаянович</a:t>
            </a:r>
            <a:r>
              <a:rPr lang="ru-RU" smtClean="0"/>
              <a:t>.</a:t>
            </a:r>
            <a:endParaRPr lang="ru-RU" dirty="0" smtClean="0"/>
          </a:p>
          <a:p>
            <a:r>
              <a:rPr lang="ru-RU" dirty="0" smtClean="0"/>
              <a:t>Должность : учитель первой классификационной категории.</a:t>
            </a:r>
          </a:p>
          <a:p>
            <a:r>
              <a:rPr lang="ru-RU" dirty="0" smtClean="0"/>
              <a:t>Предметная область : география.</a:t>
            </a:r>
          </a:p>
          <a:p>
            <a:r>
              <a:rPr lang="ru-RU" dirty="0" smtClean="0"/>
              <a:t>Выступают ученики с седьмого по девятые классы.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использованной</a:t>
            </a:r>
            <a:br>
              <a:rPr lang="ru-RU" dirty="0" smtClean="0"/>
            </a:br>
            <a:r>
              <a:rPr lang="ru-RU" dirty="0" smtClean="0"/>
              <a:t>литературы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1.Аяты-строки из священных книг Коран и Библия.</a:t>
            </a:r>
          </a:p>
          <a:p>
            <a:r>
              <a:rPr lang="ru-RU" dirty="0" smtClean="0"/>
              <a:t>2.Ресурсы интернета </a:t>
            </a:r>
            <a:r>
              <a:rPr lang="ru-RU" i="1" dirty="0" err="1" smtClean="0"/>
              <a:t>www.topnews.ru</a:t>
            </a:r>
            <a:r>
              <a:rPr lang="ru-RU" i="1" dirty="0" smtClean="0"/>
              <a:t>/photo_id_7322.html</a:t>
            </a:r>
            <a:r>
              <a:rPr lang="ru-RU" dirty="0" smtClean="0"/>
              <a:t>‎, </a:t>
            </a:r>
            <a:r>
              <a:rPr lang="ru-RU" i="1" dirty="0" err="1" smtClean="0"/>
              <a:t>trasyy.livejournal.com</a:t>
            </a:r>
            <a:r>
              <a:rPr lang="ru-RU" i="1" dirty="0" smtClean="0"/>
              <a:t>/1127173.html</a:t>
            </a:r>
            <a:r>
              <a:rPr lang="ru-RU" dirty="0" smtClean="0"/>
              <a:t>‎</a:t>
            </a:r>
          </a:p>
          <a:p>
            <a:r>
              <a:rPr lang="ru-RU" dirty="0" smtClean="0"/>
              <a:t>3. «Я восхищаюсь делами рук Твоих» - книга ,автор Елена Титова.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6864" cy="1340767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Тема:Земля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уникальная планета.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7704856" cy="4176464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>Дидактическая цель: Создать условия для осознания и осмысления блока новой учебной информации, проверки уровня усвоения учебного материала средствами технологии самостоятельного группового обучения.</a:t>
            </a:r>
          </a:p>
          <a:p>
            <a:pPr algn="l"/>
            <a:r>
              <a:rPr lang="ru-RU" sz="1400" dirty="0" smtClean="0"/>
              <a:t>Цели по содержанию:</a:t>
            </a:r>
          </a:p>
          <a:p>
            <a:pPr algn="l"/>
            <a:r>
              <a:rPr lang="ru-RU" sz="1400" dirty="0" smtClean="0"/>
              <a:t>Образовательная: Создать представления о своеобразии, уникальности планеты Земля.</a:t>
            </a:r>
          </a:p>
          <a:p>
            <a:pPr algn="l"/>
            <a:r>
              <a:rPr lang="ru-RU" sz="1400" dirty="0" smtClean="0"/>
              <a:t>Развивающая: Продолжать обучение методами географических исследований, совершенствовать умения учащихся работать с различными источниками географической информации, развивать мышление.</a:t>
            </a:r>
          </a:p>
          <a:p>
            <a:pPr algn="l"/>
            <a:r>
              <a:rPr lang="ru-RU" sz="1400" dirty="0" smtClean="0"/>
              <a:t>Воспитательная: Воспитывать  у  учащихся организованность, умение концентрировать внимание, беречь Землю и дорожить ею, осознание уникальности жизни на Земле.</a:t>
            </a:r>
          </a:p>
          <a:p>
            <a:pPr algn="l"/>
            <a:r>
              <a:rPr lang="ru-RU" sz="1400" dirty="0" smtClean="0"/>
              <a:t>Тип урока: Комбинированный.</a:t>
            </a:r>
          </a:p>
          <a:p>
            <a:pPr algn="l"/>
            <a:r>
              <a:rPr lang="ru-RU" sz="1400" dirty="0" smtClean="0"/>
              <a:t>Методы: Выступления учащихся.</a:t>
            </a:r>
          </a:p>
          <a:p>
            <a:pPr algn="l"/>
            <a:r>
              <a:rPr lang="ru-RU" sz="1400" dirty="0" smtClean="0"/>
              <a:t>Форма организации:  Индивидуально-групповая.</a:t>
            </a:r>
          </a:p>
          <a:p>
            <a:pPr algn="l"/>
            <a:r>
              <a:rPr lang="ru-RU" sz="1400" dirty="0" smtClean="0"/>
              <a:t>Ход урока.</a:t>
            </a:r>
          </a:p>
          <a:p>
            <a:pPr algn="l"/>
            <a:r>
              <a:rPr lang="ru-RU" sz="1400" dirty="0" smtClean="0"/>
              <a:t>Организационный момент.</a:t>
            </a:r>
          </a:p>
          <a:p>
            <a:pPr algn="l"/>
            <a:r>
              <a:rPr lang="ru-RU" sz="1400" dirty="0" err="1" smtClean="0"/>
              <a:t>Целеполагание</a:t>
            </a:r>
            <a:r>
              <a:rPr lang="ru-RU" sz="1400" dirty="0" smtClean="0"/>
              <a:t> и мотивация. </a:t>
            </a:r>
          </a:p>
          <a:p>
            <a:pPr algn="l"/>
            <a:r>
              <a:rPr lang="ru-RU" sz="1400" dirty="0" smtClean="0"/>
              <a:t>Наша планета, затерянная в безбрежных просторах Вселенной с  её колоссальными перепадами температур ( от миллиона градусов до почти абсолютного нуля – минут 273 градуса по Цельсию),  смертоносным излучением, метеоритными телами и астероидами, обладает рядом уникальных особенностей.</a:t>
            </a:r>
          </a:p>
          <a:p>
            <a:pPr algn="l"/>
            <a:r>
              <a:rPr lang="ru-RU" sz="1400" dirty="0" smtClean="0"/>
              <a:t>Далее  выступления учащихся. В процессе выступления учащимися используются демонстрации Солнечной системы и планеты Земля  на фотографиях и снимках из космоса.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448272"/>
          </a:xfrm>
        </p:spPr>
        <p:txBody>
          <a:bodyPr>
            <a:noAutofit/>
          </a:bodyPr>
          <a:lstStyle/>
          <a:p>
            <a:r>
              <a:rPr lang="ru-RU" sz="1800" dirty="0" smtClean="0"/>
              <a:t>1 ученик.</a:t>
            </a:r>
            <a:br>
              <a:rPr lang="ru-RU" sz="1800" dirty="0" smtClean="0"/>
            </a:br>
            <a:r>
              <a:rPr lang="ru-RU" sz="1800" dirty="0" smtClean="0"/>
              <a:t> Само расположение нашей планеты в безопасных зонах Галактики Млечный путь и Солнечной системы  - свидетельство совершенного замысла.  Земля удалена от Галактического центра и спиральных рукавов Галактики, где высока плотность звезд, экстремальные температуры и губительная радиация. Солнечную систему отделяют от центра Млечного пути расстояние в 30 тысяч световых лет при диаметре Галактики 100 тысяч световых лет. Чтобы лучше представить эти расстояния, скажем, что Солнцу нужно250 миллионов лет, чтобы со скоростью 225 километров в секунду сделать полный оборот вокруг центра Галактики</a:t>
            </a:r>
            <a:endParaRPr lang="ru-RU" sz="1800" dirty="0"/>
          </a:p>
        </p:txBody>
      </p:sp>
      <p:pic>
        <p:nvPicPr>
          <p:cNvPr id="4" name="Содержимое 3" descr="fundament_plita_shema_766_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353469"/>
            <a:ext cx="4762500" cy="35528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2 ученик. </a:t>
            </a:r>
            <a:br>
              <a:rPr lang="ru-RU" sz="1800" dirty="0" smtClean="0"/>
            </a:br>
            <a:r>
              <a:rPr lang="ru-RU" sz="1800" dirty="0" smtClean="0"/>
              <a:t>Земля находится на правильном расстоянии от Солнца – почти 150 миллионов километров (самолет будет лететь по этому пути безостановочно 19 лет). Если бы это расстояние было </a:t>
            </a:r>
            <a:r>
              <a:rPr lang="ru-RU" sz="1800" dirty="0" err="1" smtClean="0"/>
              <a:t>менше</a:t>
            </a:r>
            <a:r>
              <a:rPr lang="ru-RU" sz="1800" dirty="0" smtClean="0"/>
              <a:t> всего на 1%, Земля превратилась бы в сплошной ледник, а если больше на 2%, все живое сгорело бы. </a:t>
            </a:r>
            <a:endParaRPr lang="ru-RU" sz="1800" dirty="0"/>
          </a:p>
        </p:txBody>
      </p:sp>
      <p:pic>
        <p:nvPicPr>
          <p:cNvPr id="4" name="Содержимое 3" descr="ftf-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6875" y="2734469"/>
            <a:ext cx="5810250" cy="27908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3 ученик.</a:t>
            </a:r>
            <a:br>
              <a:rPr lang="ru-RU" sz="1800" dirty="0" smtClean="0"/>
            </a:br>
            <a:r>
              <a:rPr lang="ru-RU" sz="1800" dirty="0" smtClean="0"/>
              <a:t>Совершенно необходимым для нашей планеты является соседство с такой массивной планетой, как Юпитер. Благодаря огромной массе он сообщает устойчивость почти круговой орбите земли и защищает её, принимая на себя бомбардировку космическими телами, или отклоняя от Земли их траекторию. Марс также уберегает Землю, принимая на себя удары космических тел из астероидного пояса. </a:t>
            </a:r>
            <a:endParaRPr lang="ru-RU" sz="1800" dirty="0"/>
          </a:p>
        </p:txBody>
      </p:sp>
      <p:pic>
        <p:nvPicPr>
          <p:cNvPr id="4" name="Содержимое 3" descr="1318861046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123803"/>
            <a:ext cx="7632848" cy="473419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440160"/>
          </a:xfrm>
        </p:spPr>
        <p:txBody>
          <a:bodyPr>
            <a:noAutofit/>
          </a:bodyPr>
          <a:lstStyle/>
          <a:p>
            <a:r>
              <a:rPr lang="ru-RU" sz="1800" dirty="0" smtClean="0"/>
              <a:t>4 ученик.</a:t>
            </a:r>
            <a:br>
              <a:rPr lang="ru-RU" sz="1800" dirty="0" smtClean="0"/>
            </a:br>
            <a:r>
              <a:rPr lang="ru-RU" sz="1800" dirty="0" smtClean="0"/>
              <a:t>Спутник земли Луна имеет оптимальный размер (в диаметре 3475 километров) и находится как раз на таком расстоянии от Земли (384 тыс. километров), чтобы сохранился стабильный угол наклона земной оси и происходили чрезвычайно важные океанские приливы и отливы для очищения прибрежных вод и обогащения их кислородом. Если бы, к примеру, Луна была больше и находилась к нам ближе, это вызвало бы ураганы, затопления, разрешение гор. Чтобы на Земле были благоприятные условия для жизни, размер Луны и расстояние до Земли должны быть подходящими, как раз такими, какие есть. </a:t>
            </a:r>
            <a:endParaRPr lang="ru-RU" sz="1800" dirty="0"/>
          </a:p>
        </p:txBody>
      </p:sp>
      <p:pic>
        <p:nvPicPr>
          <p:cNvPr id="4" name="Содержимое 3" descr="C:\Users\Фидания Василовна\Downloads\desktopwallpapers.org.ua-1508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2278" y="2274065"/>
            <a:ext cx="5939444" cy="371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5 ученик.</a:t>
            </a:r>
            <a:br>
              <a:rPr lang="ru-RU" sz="1800" dirty="0" smtClean="0"/>
            </a:br>
            <a:r>
              <a:rPr lang="ru-RU" sz="1800" dirty="0" smtClean="0"/>
              <a:t>Если бы размер Земли был хотя бы на 10% меньше, атмосфера не могла бы существовать, а значит, жизнь на планете была бы невозможной. Отклонения в размере Земли и силе тяжести в ту или иную сторону привели бы к проблемам веса и передвижения живых существ. Для человека потребовалось бы совершенно иная конструкция скелетно-мышечной,  </a:t>
            </a:r>
            <a:r>
              <a:rPr lang="ru-RU" sz="1800" dirty="0" err="1" smtClean="0"/>
              <a:t>сердечно-сосудистой</a:t>
            </a:r>
            <a:r>
              <a:rPr lang="ru-RU" sz="1800" dirty="0" smtClean="0"/>
              <a:t> и других систем. </a:t>
            </a:r>
            <a:endParaRPr lang="ru-RU" sz="1800" dirty="0"/>
          </a:p>
        </p:txBody>
      </p:sp>
      <p:pic>
        <p:nvPicPr>
          <p:cNvPr id="6" name="Содержимое 5" descr="C:\Users\Фидания Василовна\Downloads\kartinki.me-666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2278" y="2459023"/>
            <a:ext cx="5939444" cy="334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Autofit/>
          </a:bodyPr>
          <a:lstStyle/>
          <a:p>
            <a:r>
              <a:rPr lang="ru-RU" sz="1800" dirty="0" smtClean="0"/>
              <a:t>6 ученик.</a:t>
            </a:r>
            <a:br>
              <a:rPr lang="ru-RU" sz="1800" dirty="0" smtClean="0"/>
            </a:br>
            <a:r>
              <a:rPr lang="ru-RU" sz="1800" dirty="0" smtClean="0"/>
              <a:t>Если бы Земля вращалась вокруг своей оси медленнее, это привело бы к большей продолжительности для и ночи и к колоссальным перепадам температур. Более быстрое вращение земли приводило бы к повышению температуры в атмосфере и катастрофическому увеличению скорости ветра. Скорость вращения Земли вокруг Солнца тоже оптимальная для температурного режима на нашей планете. А это 950 миллионов километров каждый год со скоростью 30 километров в секунду. Этот путь Земля безошибочно проходит за 365 суток 5 часов 54 минуты и 14,4 секунды. Поразительная точность! Может ли это быть результатом хаоса и случая?</a:t>
            </a:r>
            <a:endParaRPr lang="ru-RU" sz="1800" dirty="0"/>
          </a:p>
        </p:txBody>
      </p:sp>
      <p:pic>
        <p:nvPicPr>
          <p:cNvPr id="1026" name="Picture 2" descr="C:\Users\Фидания Василовна\Desktop\1324531082_solncestoyanie.-sh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5"/>
            <a:ext cx="6624735" cy="41764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480720" cy="1362456"/>
          </a:xfrm>
        </p:spPr>
        <p:txBody>
          <a:bodyPr/>
          <a:lstStyle/>
          <a:p>
            <a:r>
              <a:rPr lang="ru-RU" dirty="0" smtClean="0"/>
              <a:t>Итоги проведенного </a:t>
            </a:r>
            <a:br>
              <a:rPr lang="ru-RU" dirty="0" smtClean="0"/>
            </a:br>
            <a:r>
              <a:rPr lang="ru-RU" dirty="0" smtClean="0"/>
              <a:t>   урока: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060848"/>
            <a:ext cx="7772400" cy="1509712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Применение знаний: Учитель организует дискуссию по услышанному и увиденному.</a:t>
            </a:r>
          </a:p>
          <a:p>
            <a:r>
              <a:rPr lang="ru-RU" sz="2000" dirty="0" smtClean="0"/>
              <a:t>Учащиеся высказывают свои мнения.</a:t>
            </a:r>
          </a:p>
          <a:p>
            <a:r>
              <a:rPr lang="ru-RU" sz="2000" dirty="0" smtClean="0"/>
              <a:t>В конце ученики вместе с учителем приходят к выводу, что  планета Земля  и жизнь на ней -уникальны.</a:t>
            </a:r>
          </a:p>
          <a:p>
            <a:r>
              <a:rPr lang="ru-RU" sz="2000" dirty="0" smtClean="0"/>
              <a:t>Все выступившие учащиеся получают оценку.</a:t>
            </a:r>
          </a:p>
          <a:p>
            <a:r>
              <a:rPr lang="ru-RU" sz="2000" dirty="0" smtClean="0"/>
              <a:t>Учитель делает вывод по пройденному на уроке и читает строки из священных книг Корана и Библии: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Всевышний,образовавший</a:t>
            </a:r>
            <a:r>
              <a:rPr lang="ru-RU" sz="2000" dirty="0" smtClean="0"/>
              <a:t> Землю и создавший её; Он утвердил её; не напрасно сотворил её; Он образовал её для жительства». </a:t>
            </a:r>
          </a:p>
          <a:p>
            <a:r>
              <a:rPr lang="ru-RU" sz="2000" dirty="0" smtClean="0"/>
              <a:t>Домашнее </a:t>
            </a:r>
            <a:r>
              <a:rPr lang="ru-RU" sz="2000" dirty="0" err="1" smtClean="0"/>
              <a:t>задание:Собрать</a:t>
            </a:r>
            <a:r>
              <a:rPr lang="ru-RU" sz="2000" dirty="0" smtClean="0"/>
              <a:t>  дополнительный материал об уникальности природы и совершенстве жизни на Земле.</a:t>
            </a:r>
          </a:p>
          <a:p>
            <a:endParaRPr lang="ru-RU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351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Автор идеи:</vt:lpstr>
      <vt:lpstr>Тема:Земля – уникальная планета.</vt:lpstr>
      <vt:lpstr>1 ученик.  Само расположение нашей планеты в безопасных зонах Галактики Млечный путь и Солнечной системы  - свидетельство совершенного замысла.  Земля удалена от Галактического центра и спиральных рукавов Галактики, где высока плотность звезд, экстремальные температуры и губительная радиация. Солнечную систему отделяют от центра Млечного пути расстояние в 30 тысяч световых лет при диаметре Галактики 100 тысяч световых лет. Чтобы лучше представить эти расстояния, скажем, что Солнцу нужно250 миллионов лет, чтобы со скоростью 225 километров в секунду сделать полный оборот вокруг центра Галактики</vt:lpstr>
      <vt:lpstr>2 ученик.  Земля находится на правильном расстоянии от Солнца – почти 150 миллионов километров (самолет будет лететь по этому пути безостановочно 19 лет). Если бы это расстояние было менше всего на 1%, Земля превратилась бы в сплошной ледник, а если больше на 2%, все живое сгорело бы. </vt:lpstr>
      <vt:lpstr>3 ученик. Совершенно необходимым для нашей планеты является соседство с такой массивной планетой, как Юпитер. Благодаря огромной массе он сообщает устойчивость почти круговой орбите земли и защищает её, принимая на себя бомбардировку космическими телами, или отклоняя от Земли их траекторию. Марс также уберегает Землю, принимая на себя удары космических тел из астероидного пояса. </vt:lpstr>
      <vt:lpstr>4 ученик. Спутник земли Луна имеет оптимальный размер (в диаметре 3475 километров) и находится как раз на таком расстоянии от Земли (384 тыс. километров), чтобы сохранился стабильный угол наклона земной оси и происходили чрезвычайно важные океанские приливы и отливы для очищения прибрежных вод и обогащения их кислородом. Если бы, к примеру, Луна была больше и находилась к нам ближе, это вызвало бы ураганы, затопления, разрешение гор. Чтобы на Земле были благоприятные условия для жизни, размер Луны и расстояние до Земли должны быть подходящими, как раз такими, какие есть. </vt:lpstr>
      <vt:lpstr>5 ученик. Если бы размер Земли был хотя бы на 10% меньше, атмосфера не могла бы существовать, а значит, жизнь на планете была бы невозможной. Отклонения в размере Земли и силе тяжести в ту или иную сторону привели бы к проблемам веса и передвижения живых существ. Для человека потребовалось бы совершенно иная конструкция скелетно-мышечной,  сердечно-сосудистой и других систем. </vt:lpstr>
      <vt:lpstr>6 ученик. Если бы Земля вращалась вокруг своей оси медленнее, это привело бы к большей продолжительности для и ночи и к колоссальным перепадам температур. Более быстрое вращение земли приводило бы к повышению температуры в атмосфере и катастрофическому увеличению скорости ветра. Скорость вращения Земли вокруг Солнца тоже оптимальная для температурного режима на нашей планете. А это 950 миллионов километров каждый год со скоростью 30 километров в секунду. Этот путь Земля безошибочно проходит за 365 суток 5 часов 54 минуты и 14,4 секунды. Поразительная точность! Может ли это быть результатом хаоса и случая?</vt:lpstr>
      <vt:lpstr>Итоги проведенного     урока:</vt:lpstr>
      <vt:lpstr>Список использованной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– уникальная планета</dc:title>
  <dc:creator>Фидания Василовна</dc:creator>
  <cp:lastModifiedBy>Фидания Василовна</cp:lastModifiedBy>
  <cp:revision>13</cp:revision>
  <dcterms:created xsi:type="dcterms:W3CDTF">2013-10-04T13:14:10Z</dcterms:created>
  <dcterms:modified xsi:type="dcterms:W3CDTF">2013-10-08T10:24:19Z</dcterms:modified>
</cp:coreProperties>
</file>