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93A57-2CB8-4C97-A216-AD5426652951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68D73-7221-4D2E-8504-DCE3AD1D36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D71F3-76D9-4E5D-A6CF-5F196A3595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Африканские неразлучники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C67434-D1DE-4C01-BC2E-FAE2E86484B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слон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13CEF-150F-45B8-8892-0271F2D46C4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Фламинго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9C842-BB17-4B8C-9DF9-54FA5B7071C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Леопард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13D5B-681D-41B4-9371-6C8A9B611D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Жираф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D8996E-53D9-4FC6-8EA9-C63CB698F2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Носорог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323850" y="158750"/>
            <a:ext cx="133350" cy="69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9933">
                  <a:alpha val="92998"/>
                </a:srgbClr>
              </a:gs>
              <a:gs pos="100000">
                <a:srgbClr val="C17427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buFontTx/>
              <a:buNone/>
            </a:pPr>
            <a:endParaRPr lang="ru-RU" sz="4000" b="1" i="1" dirty="0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endParaRPr lang="ru-RU" sz="4000" b="1" i="1" dirty="0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r>
              <a:rPr lang="ru-RU" sz="4000" b="1" i="1" dirty="0" smtClean="0">
                <a:solidFill>
                  <a:srgbClr val="8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b="1" i="1" dirty="0" smtClean="0">
                <a:solidFill>
                  <a:srgbClr val="8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              САМЫЕ</a:t>
            </a:r>
            <a:r>
              <a:rPr lang="ru-RU" sz="4000" b="1" i="1" dirty="0" smtClean="0">
                <a:solidFill>
                  <a:srgbClr val="8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eaLnBrk="1" hangingPunct="1">
              <a:buFontTx/>
              <a:buNone/>
            </a:pPr>
            <a:endParaRPr lang="ru-RU" sz="4000" b="1" i="1" dirty="0" smtClean="0">
              <a:solidFill>
                <a:srgbClr val="8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ru-RU" sz="4000" b="1" i="1" dirty="0" smtClean="0">
                <a:solidFill>
                  <a:srgbClr val="8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                   </a:t>
            </a:r>
            <a:r>
              <a:rPr lang="ru-RU" sz="4000" b="1" i="1" dirty="0" smtClean="0">
                <a:solidFill>
                  <a:srgbClr val="8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ru-RU" sz="4000" b="1" i="1" dirty="0" smtClean="0">
                <a:solidFill>
                  <a:srgbClr val="8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САМЫЕ, </a:t>
            </a:r>
          </a:p>
          <a:p>
            <a:pPr eaLnBrk="1" hangingPunct="1">
              <a:buFontTx/>
              <a:buNone/>
            </a:pPr>
            <a:endParaRPr lang="ru-RU" sz="4000" b="1" i="1" dirty="0" smtClean="0">
              <a:solidFill>
                <a:srgbClr val="8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ru-RU" sz="4000" b="1" i="1" dirty="0" smtClean="0">
                <a:solidFill>
                  <a:srgbClr val="8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                                   </a:t>
            </a:r>
            <a:r>
              <a:rPr lang="ru-RU" sz="4000" b="1" i="1" dirty="0" smtClean="0">
                <a:solidFill>
                  <a:srgbClr val="8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                      </a:t>
            </a:r>
            <a:r>
              <a:rPr lang="ru-RU" sz="4000" b="1" i="1" dirty="0" smtClean="0">
                <a:solidFill>
                  <a:srgbClr val="8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САМЫЕ…</a:t>
            </a:r>
          </a:p>
        </p:txBody>
      </p:sp>
    </p:spTree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387350" y="188913"/>
            <a:ext cx="69850" cy="85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smtClean="0"/>
          </a:p>
        </p:txBody>
      </p:sp>
      <p:pic>
        <p:nvPicPr>
          <p:cNvPr id="103428" name="Picture 4" descr="T04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 rot="21131656" flipH="1">
            <a:off x="5505450" y="1039813"/>
            <a:ext cx="363378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 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03430" name="WordArt 6"/>
          <p:cNvSpPr>
            <a:spLocks noChangeArrowheads="1" noChangeShapeType="1" noTextEdit="1"/>
          </p:cNvSpPr>
          <p:nvPr/>
        </p:nvSpPr>
        <p:spPr bwMode="auto">
          <a:xfrm rot="-625423">
            <a:off x="5581650" y="862013"/>
            <a:ext cx="3240088" cy="13684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60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Крокодил </a:t>
            </a: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87350" y="274638"/>
            <a:ext cx="69850" cy="73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smtClean="0"/>
          </a:p>
        </p:txBody>
      </p:sp>
      <p:pic>
        <p:nvPicPr>
          <p:cNvPr id="50179" name="Picture 7" descr="жираф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323850" y="188913"/>
            <a:ext cx="223202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Жираф</a:t>
            </a:r>
          </a:p>
        </p:txBody>
      </p:sp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4" name="Picture 5" descr="носоро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539750" y="-171450"/>
            <a:ext cx="45354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66FF"/>
                </a:solidFill>
                <a:latin typeface="Calibri" pitchFamily="34" charset="0"/>
              </a:rPr>
              <a:t>Носорог</a:t>
            </a:r>
          </a:p>
        </p:txBody>
      </p:sp>
    </p:spTree>
  </p:cSld>
  <p:clrMapOvr>
    <a:masterClrMapping/>
  </p:clrMapOvr>
  <p:transition spd="slow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/>
      <p:bldP spid="327683" grpId="0" build="p"/>
      <p:bldP spid="3276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214282" y="214290"/>
          <a:ext cx="8642350" cy="6096000"/>
        </p:xfrm>
        <a:graphic>
          <a:graphicData uri="http://schemas.openxmlformats.org/presentationml/2006/ole">
            <p:oleObj spid="_x0000_s2050" name="Фотография Photo Editor" r:id="rId3" imgW="3048426" imgH="2285714" progId="MSPhotoEd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1604" y="5357826"/>
            <a:ext cx="5479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B0F0"/>
                </a:solidFill>
              </a:rPr>
              <a:t>Спасибо за внимание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323850" y="158750"/>
            <a:ext cx="133350" cy="69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9933">
                  <a:alpha val="92998"/>
                </a:srgbClr>
              </a:gs>
              <a:gs pos="100000">
                <a:srgbClr val="C17427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buFontTx/>
              <a:buNone/>
            </a:pPr>
            <a:endParaRPr lang="ru-RU" sz="2800" b="1" i="1" smtClean="0"/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800000"/>
                </a:solidFill>
              </a:rPr>
              <a:t>*Самое крупное в мире наземное млекопитающее- африканский слон.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800000"/>
                </a:solidFill>
              </a:rPr>
              <a:t>*Самая крупная птица на Земле – африканский страус.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800000"/>
                </a:solidFill>
              </a:rPr>
              <a:t>*Самое быстроногое млекопитающее – гепард.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800000"/>
                </a:solidFill>
              </a:rPr>
              <a:t>*Самый крупный крокодил- нильский.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800000"/>
                </a:solidFill>
              </a:rPr>
              <a:t>*Самая крупная человекообразная обезьяна – горилла.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800000"/>
                </a:solidFill>
              </a:rPr>
              <a:t>*Самое высокое в мире животное- жираф. 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800000"/>
                </a:solidFill>
              </a:rPr>
              <a:t>*Самый крупный жук – голиаф.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800000"/>
                </a:solidFill>
              </a:rPr>
              <a:t>*Самая быстрая и ядовитая змея -африканская мамба.</a:t>
            </a:r>
          </a:p>
        </p:txBody>
      </p:sp>
    </p:spTree>
  </p:cSld>
  <p:clrMapOvr>
    <a:masterClrMapping/>
  </p:clrMapOvr>
  <p:transition spd="slow" advTm="1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368300" y="188913"/>
            <a:ext cx="88900" cy="85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smtClean="0"/>
          </a:p>
        </p:txBody>
      </p:sp>
      <p:pic>
        <p:nvPicPr>
          <p:cNvPr id="30724" name="Picture 4" descr="1211815738_zebra-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250825" y="6237288"/>
            <a:ext cx="531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chemeClr val="bg1"/>
                </a:solidFill>
                <a:latin typeface="Calibri" pitchFamily="34" charset="0"/>
              </a:rPr>
              <a:t>ЗЕБРА – дикая степная лошадь. 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 flipH="1" flipV="1">
            <a:off x="387350" y="188913"/>
            <a:ext cx="69850" cy="85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smtClean="0"/>
          </a:p>
        </p:txBody>
      </p:sp>
      <p:pic>
        <p:nvPicPr>
          <p:cNvPr id="88070" name="Picture 6" descr="nerazl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3500438"/>
            <a:ext cx="4645025" cy="3141662"/>
          </a:xfrm>
          <a:noFill/>
          <a:ln w="38100" cap="flat">
            <a:solidFill>
              <a:srgbClr val="FF33CC"/>
            </a:solidFill>
            <a:prstDash val="dash"/>
          </a:ln>
        </p:spPr>
      </p:pic>
      <p:pic>
        <p:nvPicPr>
          <p:cNvPr id="88072" name="Picture 8" descr="Nerazluchi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24300" cy="5157788"/>
          </a:xfrm>
          <a:prstGeom prst="rect">
            <a:avLst/>
          </a:prstGeom>
          <a:noFill/>
          <a:ln w="28575">
            <a:solidFill>
              <a:srgbClr val="FF00FF"/>
            </a:solidFill>
            <a:prstDash val="sysDot"/>
            <a:miter lim="800000"/>
            <a:headEnd/>
            <a:tailEnd/>
          </a:ln>
        </p:spPr>
      </p:pic>
      <p:sp>
        <p:nvSpPr>
          <p:cNvPr id="88077" name="Rectangle 13"/>
          <p:cNvSpPr>
            <a:spLocks noChangeArrowheads="1"/>
          </p:cNvSpPr>
          <p:nvPr/>
        </p:nvSpPr>
        <p:spPr bwMode="auto">
          <a:xfrm rot="-950670">
            <a:off x="4198938" y="560388"/>
            <a:ext cx="5602287" cy="173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66FF"/>
                </a:solidFill>
                <a:latin typeface="Calibri" pitchFamily="34" charset="0"/>
              </a:rPr>
              <a:t>Африканские    неразлучники</a:t>
            </a:r>
          </a:p>
        </p:txBody>
      </p:sp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323850" y="188913"/>
            <a:ext cx="133350" cy="85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313348" name="Picture 4" descr="сло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56" name="Rectangle 12"/>
          <p:cNvSpPr>
            <a:spLocks noChangeArrowheads="1"/>
          </p:cNvSpPr>
          <p:nvPr/>
        </p:nvSpPr>
        <p:spPr bwMode="auto">
          <a:xfrm>
            <a:off x="0" y="484188"/>
            <a:ext cx="56229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latin typeface="Calibri" pitchFamily="34" charset="0"/>
              </a:rPr>
              <a:t>Африканский</a:t>
            </a:r>
          </a:p>
        </p:txBody>
      </p:sp>
      <p:sp>
        <p:nvSpPr>
          <p:cNvPr id="313357" name="Rectangle 13"/>
          <p:cNvSpPr>
            <a:spLocks noChangeArrowheads="1"/>
          </p:cNvSpPr>
          <p:nvPr/>
        </p:nvSpPr>
        <p:spPr bwMode="auto">
          <a:xfrm>
            <a:off x="1403350" y="1557338"/>
            <a:ext cx="21256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слон</a:t>
            </a:r>
          </a:p>
        </p:txBody>
      </p:sp>
    </p:spTree>
  </p:cSld>
  <p:clrMapOvr>
    <a:masterClrMapping/>
  </p:clrMapOvr>
  <p:transition spd="slow" advTm="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3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3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3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3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387350" y="311150"/>
            <a:ext cx="69850" cy="69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smtClean="0"/>
          </a:p>
        </p:txBody>
      </p:sp>
      <p:pic>
        <p:nvPicPr>
          <p:cNvPr id="290820" name="Picture 4" descr="1212220731_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90821" name="Rectangle 5"/>
          <p:cNvSpPr>
            <a:spLocks noChangeArrowheads="1"/>
          </p:cNvSpPr>
          <p:nvPr/>
        </p:nvSpPr>
        <p:spPr bwMode="auto">
          <a:xfrm rot="-502533">
            <a:off x="1854200" y="893763"/>
            <a:ext cx="2952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latin typeface="Calibri" pitchFamily="34" charset="0"/>
              </a:rPr>
              <a:t> </a:t>
            </a:r>
          </a:p>
        </p:txBody>
      </p:sp>
      <p:sp>
        <p:nvSpPr>
          <p:cNvPr id="290822" name="WordArt 6"/>
          <p:cNvSpPr>
            <a:spLocks noChangeArrowheads="1" noChangeShapeType="1" noTextEdit="1"/>
          </p:cNvSpPr>
          <p:nvPr/>
        </p:nvSpPr>
        <p:spPr bwMode="auto">
          <a:xfrm>
            <a:off x="1763713" y="620713"/>
            <a:ext cx="3314700" cy="931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019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МУХА ЦЕЦЕ </a:t>
            </a: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387350" y="0"/>
            <a:ext cx="80963" cy="69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Ф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315396" name="Picture 4" descr="фламинго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8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3311525" cy="1655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Фламинго</a:t>
            </a:r>
          </a:p>
        </p:txBody>
      </p:sp>
    </p:spTree>
  </p:cSld>
  <p:clrMapOvr>
    <a:masterClrMapping/>
  </p:clrMapOvr>
  <p:transition spd="slow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395288" y="188913"/>
            <a:ext cx="73025" cy="71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smtClean="0"/>
          </a:p>
        </p:txBody>
      </p:sp>
      <p:pic>
        <p:nvPicPr>
          <p:cNvPr id="95238" name="Picture 6" descr="l6847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0402888" cy="6858000"/>
          </a:xfrm>
          <a:noFill/>
        </p:spPr>
      </p:pic>
      <p:sp>
        <p:nvSpPr>
          <p:cNvPr id="95240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076825" y="3644900"/>
            <a:ext cx="4067175" cy="17287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2954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Леопард</a:t>
            </a:r>
          </a:p>
        </p:txBody>
      </p:sp>
    </p:spTree>
  </p:cSld>
  <p:clrMapOvr>
    <a:masterClrMapping/>
  </p:clrMapOvr>
  <p:transition spd="slow" advTm="6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952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539750" y="428625"/>
            <a:ext cx="66675" cy="936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smtClean="0"/>
          </a:p>
        </p:txBody>
      </p:sp>
      <p:pic>
        <p:nvPicPr>
          <p:cNvPr id="184324" name="Picture 4" descr="l_10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45300"/>
          </a:xfrm>
          <a:noFill/>
        </p:spPr>
      </p:pic>
    </p:spTree>
  </p:cSld>
  <p:clrMapOvr>
    <a:masterClrMapping/>
  </p:clrMapOvr>
  <p:transition spd="slow" advTm="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PresentationFormat>Экран (4:3)</PresentationFormat>
  <Paragraphs>42</Paragraphs>
  <Slides>13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Фотография Microsoft Photo Editor 3.0</vt:lpstr>
      <vt:lpstr>Слайд 1</vt:lpstr>
      <vt:lpstr>Слайд 2</vt:lpstr>
      <vt:lpstr>Слайд 3</vt:lpstr>
      <vt:lpstr>Слайд 4</vt:lpstr>
      <vt:lpstr>Слайд 5</vt:lpstr>
      <vt:lpstr>Слайд 6</vt:lpstr>
      <vt:lpstr>Ф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school5</cp:lastModifiedBy>
  <cp:revision>1</cp:revision>
  <dcterms:modified xsi:type="dcterms:W3CDTF">2013-10-10T09:14:23Z</dcterms:modified>
</cp:coreProperties>
</file>