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185D5-47E4-4489-AFA6-527EC705DC4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3AA7F-F429-43A0-A393-07C17BC29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185D5-47E4-4489-AFA6-527EC705DC4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3AA7F-F429-43A0-A393-07C17BC29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185D5-47E4-4489-AFA6-527EC705DC4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3AA7F-F429-43A0-A393-07C17BC29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185D5-47E4-4489-AFA6-527EC705DC4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3AA7F-F429-43A0-A393-07C17BC29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185D5-47E4-4489-AFA6-527EC705DC4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3AA7F-F429-43A0-A393-07C17BC29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185D5-47E4-4489-AFA6-527EC705DC4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3AA7F-F429-43A0-A393-07C17BC29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185D5-47E4-4489-AFA6-527EC705DC4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3AA7F-F429-43A0-A393-07C17BC29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185D5-47E4-4489-AFA6-527EC705DC4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3AA7F-F429-43A0-A393-07C17BC29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185D5-47E4-4489-AFA6-527EC705DC4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3AA7F-F429-43A0-A393-07C17BC29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185D5-47E4-4489-AFA6-527EC705DC4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3AA7F-F429-43A0-A393-07C17BC29E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185D5-47E4-4489-AFA6-527EC705DC4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3AA7F-F429-43A0-A393-07C17BC29EE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6185D5-47E4-4489-AFA6-527EC705DC4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B3AA7F-F429-43A0-A393-07C17BC29E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B%D0%BB%D1%8C" TargetMode="External"/><Relationship Id="rId13" Type="http://schemas.openxmlformats.org/officeDocument/2006/relationships/hyperlink" Target="http://ru.wikipedia.org/wiki/%D0%9E%D0%B1%D0%BC%D0%B5%D0%BD_%D0%B2%D0%B5%D1%89%D0%B5%D1%81%D1%82%D0%B2" TargetMode="External"/><Relationship Id="rId18" Type="http://schemas.openxmlformats.org/officeDocument/2006/relationships/hyperlink" Target="http://ru.wikipedia.org/wiki/%D0%93%D1%80%D0%B8%D0%BF%D0%BF" TargetMode="External"/><Relationship Id="rId3" Type="http://schemas.openxmlformats.org/officeDocument/2006/relationships/hyperlink" Target="http://ru.wikipedia.org/wiki/%D0%95%D0%BB%D1%8C" TargetMode="External"/><Relationship Id="rId21" Type="http://schemas.openxmlformats.org/officeDocument/2006/relationships/hyperlink" Target="http://ru.wikipedia.org/wiki/%D0%94%D0%B8%D0%B7%D0%B5%D0%BD%D1%82%D0%B5%D1%80%D0%B8%D1%8F" TargetMode="External"/><Relationship Id="rId7" Type="http://schemas.openxmlformats.org/officeDocument/2006/relationships/hyperlink" Target="http://ru.wikipedia.org/wiki/%D0%97%D0%B0%D0%B3%D1%80%D1%8F%D0%B7%D0%BD%D0%B5%D0%BD%D0%B8%D0%B5" TargetMode="External"/><Relationship Id="rId12" Type="http://schemas.openxmlformats.org/officeDocument/2006/relationships/hyperlink" Target="http://ru.wikipedia.org/wiki/%D0%96%D0%B5%D0%BB%D1%83%D0%B4%D0%BE%D1%87%D0%BD%D0%BE-%D0%BA%D0%B8%D1%88%D0%B5%D1%87%D0%BD%D1%8B%D0%B9_%D1%82%D1%80%D0%B0%D0%BA%D1%82" TargetMode="External"/><Relationship Id="rId17" Type="http://schemas.openxmlformats.org/officeDocument/2006/relationships/hyperlink" Target="http://ru.wikipedia.org/wiki/%D0%AD%D0%B2%D0%BA%D0%B0%D0%BB%D0%B8%D0%BF%D1%82" TargetMode="External"/><Relationship Id="rId2" Type="http://schemas.openxmlformats.org/officeDocument/2006/relationships/hyperlink" Target="http://ru.wikipedia.org/wiki/%D0%A1%D0%BE%D1%81%D0%BD%D0%B0" TargetMode="External"/><Relationship Id="rId16" Type="http://schemas.openxmlformats.org/officeDocument/2006/relationships/hyperlink" Target="http://ru.wikipedia.org/wiki/%D0%90%D0%BD%D1%82%D0%BE%D0%BD%D0%BE%D0%B2%D0%BA%D0%B0_(%D1%81%D0%BE%D1%80%D1%82%D0%BE%D1%82%D0%B8%D0%BF_%D1%8F%D0%B1%D0%BB%D0%BE%D0%BD%D0%B8_%D0%B4%D0%BE%D0%BC%D0%B0%D1%88%D0%BD%D0%B5%D0%B9)" TargetMode="External"/><Relationship Id="rId20" Type="http://schemas.openxmlformats.org/officeDocument/2006/relationships/hyperlink" Target="http://ru.wikipedia.org/wiki/%D0%91%D1%80%D1%8E%D1%88%D0%BD%D0%BE%D0%B9_%D1%82%D0%B8%D1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5%D1%80%D1%91%D0%B7%D0%B0" TargetMode="External"/><Relationship Id="rId11" Type="http://schemas.openxmlformats.org/officeDocument/2006/relationships/hyperlink" Target="http://ru.wikipedia.org/wiki/%D0%9D%D0%B5%D1%80%D0%B2%D0%BD%D0%B0%D1%8F_%D1%81%D0%B8%D1%81%D1%82%D0%B5%D0%BC%D0%B0" TargetMode="External"/><Relationship Id="rId5" Type="http://schemas.openxmlformats.org/officeDocument/2006/relationships/hyperlink" Target="http://ru.wikipedia.org/wiki/%D0%9B%D0%B8%D0%BF%D0%B0" TargetMode="External"/><Relationship Id="rId15" Type="http://schemas.openxmlformats.org/officeDocument/2006/relationships/hyperlink" Target="http://ru.wikipedia.org/wiki/%D0%A2%D0%BE%D0%BF%D0%BE%D0%BB%D1%8C" TargetMode="External"/><Relationship Id="rId23" Type="http://schemas.openxmlformats.org/officeDocument/2006/relationships/image" Target="../media/image5.jpeg"/><Relationship Id="rId10" Type="http://schemas.openxmlformats.org/officeDocument/2006/relationships/hyperlink" Target="http://ru.wikipedia.org/wiki/%D0%A4%D0%B8%D1%82%D0%BE%D0%BD%D1%86%D0%B8%D0%B4%D1%8B" TargetMode="External"/><Relationship Id="rId19" Type="http://schemas.openxmlformats.org/officeDocument/2006/relationships/hyperlink" Target="http://ru.wikipedia.org/wiki/%D0%94%D1%83%D0%B1" TargetMode="External"/><Relationship Id="rId4" Type="http://schemas.openxmlformats.org/officeDocument/2006/relationships/hyperlink" Target="http://ru.wikipedia.org/wiki/%D0%9C%D0%BE%D0%B6%D0%B6%D0%B5%D0%B2%D0%B5%D0%BB%D1%8C%D0%BD%D0%B8%D0%BA" TargetMode="External"/><Relationship Id="rId9" Type="http://schemas.openxmlformats.org/officeDocument/2006/relationships/hyperlink" Target="http://ru.wikipedia.org/wiki/%D0%A3%D0%B3%D0%BB%D0%B5%D0%B2%D0%BE%D0%B4%D0%BE%D1%80%D0%BE%D0%B4%D1%8B" TargetMode="External"/><Relationship Id="rId14" Type="http://schemas.openxmlformats.org/officeDocument/2006/relationships/hyperlink" Target="http://ru.wikipedia.org/wiki/%D0%98%D0%BD%D1%84%D0%B5%D0%BA%D1%86%D0%B8%D0%BE%D0%BD%D0%BD%D1%8B%D0%B5_%D0%B7%D0%B0%D0%B1%D0%BE%D0%BB%D0%B5%D0%B2%D0%B0%D0%BD%D0%B8%D1%8F" TargetMode="External"/><Relationship Id="rId2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301208"/>
            <a:ext cx="4570848" cy="8640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Преподаватель-организатор ОБЖ</a:t>
            </a:r>
          </a:p>
          <a:p>
            <a:r>
              <a:rPr lang="ru-RU" dirty="0" err="1" smtClean="0"/>
              <a:t>Полукарова</a:t>
            </a:r>
            <a:r>
              <a:rPr lang="ru-RU" dirty="0" smtClean="0"/>
              <a:t> Е.А.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49694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61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</a:rPr>
              <a:t>Значение леса в жизни человека.</a:t>
            </a:r>
            <a:endParaRPr lang="ru-RU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5124056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Лес играет в жизни человека и человечества тройную роль. С одной стороны, лес, являясь одной из главных составляющих частей окружающей среды человека, в большой степени влияет на климат, наличие чистой воды, чистого воздуха, защищает сельскохозяйственные земли, обеспечивает места для комфортного проживания и отдыха людей, сохраняет разнообразие живой природы. С другой стороны, лес - источник множества материальных ресурсов, без которых человечество пока не может обойтись и вряд ли сможет обойтись в обозримом будущем - древесины для строительства, производства бумаги и мебели, дров, пищевых и лекарственных растений и других. С третьей стороны, лес - часть той культурно-исторической среды, под воздействием которой формируются культура и обычаи целых народов, источник работы, независимости и материального благополучия значительной части населения, особенно тех, кто живет в лесных деревнях и поселках (социальная роль леса).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Разные роли леса тесно пересекаются друг с другом, не всегда можно однозначно провести границу между ними, и сами их названия весьма условны.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Например, защитные леса в сельскохозяйственных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районах играют прежде всего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средообразующую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роль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(защита сельскохозяйственных угодий, поселений и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водоемов от неблагоприятных погодных воздействий).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vst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129968"/>
            <a:ext cx="3491880" cy="272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895848" cy="764704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</a:rPr>
              <a:t>Средообразующая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</a:rPr>
              <a:t> или экологическая роль леса.</a:t>
            </a:r>
            <a:endParaRPr lang="ru-RU" sz="28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 во многом определяет качество окружающей среды и то, насколько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окружающая среда подходит для удобного и здорового существования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человека. Общеизвестна роль леса как "зеленых легких планеты": лес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поглощает и связывает из атмосферы углекислый газ, накапливает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углерод в составе органического вещества живых растений, их остатков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почвы, а обратно выделяет кислород, необходимый всем живым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существам для дыхания. Одновременно с этим лес весьма эффективно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очищает воздух от пыли и других вредных примесей - они легко оседают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поверхности листьев и хвои и смываются на землю дождями. Лес, испаряя большие количества воды,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поддерживает повышенную влажность воздуха, защищая от иссушения не только себя, но и прилегающие территории.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менее известна роль леса в сохранении чистой пресной воды - главного природного ресурса XIX века. Лес играет большую роль в глобальном распределении осадков: испаряемая деревьями влага возвращается в атмосферный круговорот, чем создаются условия для ее более дальнего переноса от океанов и морей вглубь континентов. Лес эффективно задерживает таяние снега весной и сток воды после сильных ливней, тем самым "сглаживая" подъем воды в реках, предотвращая разрушительные наводнения и пересыхание рек и ручьев в засуху. Лес надежно защищает берега рек и ручьев от эрозии, тем самым предотвращая загрязнение водоемов частицами почвы.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лесами связано существование основной доли биологического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разнообразия Земли - разнообразия существующих на нашей планете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живых организмов и экосистем. Леса являются главной средой обитания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примерно для трех четвертей всех видов растений, животных и грибов,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существующих на нашей планете, и большинство этих видов без леса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существовать просто не может.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2-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650" y="5229225"/>
            <a:ext cx="2800350" cy="1628775"/>
          </a:xfrm>
          <a:prstGeom prst="rect">
            <a:avLst/>
          </a:prstGeom>
        </p:spPr>
      </p:pic>
      <p:pic>
        <p:nvPicPr>
          <p:cNvPr id="5" name="Рисунок 4" descr="Amazon_ecotourism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7676" y="692696"/>
            <a:ext cx="291632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55888" cy="6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</a:rPr>
              <a:t>Экономическая или ресурсная роль леса.</a:t>
            </a:r>
            <a:endParaRPr lang="ru-RU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18388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Лес издревле является источником множества разнообразных материальных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ценностей и продуктов, без которых человечество обойтись не может и вряд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 сможет в обозримом будущем, и основой существования целой отрасли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промышленности . Лес является источником древесины и продуктов ее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переработки (строительных материалов, мебели, бумаги, разных видов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древесного топлива и других), многочисленных пищевых и лекарственных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ресурсов, и многих других материальных ценностей. Основным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материальным ресурсом леса, используемым людьми, в большинстве стран и регионов мира является древесина.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Однако, полностью от использования древесины человечество отказаться не может, да и вряд ли к этому будет стремиться в сколько-нибудь обозримом будущем. Дело в том, что мало от чего можно отказаться "просто так" - почти всегда нужна какая-то замена: например, на смену деревянным домам приходят каменные, на смену дровам - ископаемое топливо, на смену бумажной упаковке - пластик. Далеко не всегда такая замена оказывается благом. Например, ресурсы ископаемого топлива, пришедшего на смену дровам, истощимы, да и стоимость этого топлива, по мере истощения его запасов, неуклонно растет. Массовое использование пластика вместо бумажной и деревянной упаковки резко обострило проблему мусора - в отличие от дерева и бумаги, пластик в природной среде почти не разлагается. Древесина и большинство других ресурсов леса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возобновимы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продукты их переработки легко и без остатка разлагаются в природной среде, как правило, совершенно безопасны для здоровья человека и обладают многими другими достоинствами. Поэтому сейчас, в эпоху осознания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средообразующей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роли леса, происходит не отказ от использования материальных лесных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ресурсов, а наоборот - увеличение их использования вместо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невозобновимых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природных ресурсов или продукции, производство которой связано с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наиболее "грязными" технологиями.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harvesterdjondirrai.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548680"/>
            <a:ext cx="2699792" cy="1916832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196746"/>
            <a:ext cx="2555776" cy="1661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247776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</a:rPr>
              <a:t>Социальная роль леса.</a:t>
            </a:r>
            <a:endParaRPr lang="ru-RU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795440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Лес является неотъемлемым элементом той природной среды, под воздействием которой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исторически формируются культура и самосознание народов, населяющих лесные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территории. В сказках, легендах, преданиях народа любой лесной страны самое видное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место отводится если не лесу как таковому, то, по крайней мере, его обитателям, реальным и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вымышленным. В истории лесных народов трудно найти хоть какой-то вид деятельности,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который не был бы тем или иным образом связан с лесом - или с непосредственным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использованием леса и его ресурсов, или с постоянной конкуренцией с лесом за землю.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Несмотря на такую "историческую память", для большинства людей лес является одним из любимых мест отдыха - особенно в сочетании с водоемами и минимальной инфраструктурой. Это особенно ценно в регионах с высокой плотностью населения и в окрестностях больших городов - именно благодаря лесу многие люди все еще имеют возможность хотя бы иногда вырваться из "каменных джунглей" и увидеть своими глазами, как выглядит живая природа.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Современная медицина вполне официально признает ценность нахождения в природной среде для восстановления и поддержания здоровья человека, причем особая роль в этом уделяется именно лесу, с его вековым спокойствием и благоприятным микроклиматом, формирующимся под пологом деревьев. Чем выше плотность населения в той или иной местности, и чем меньше в ней леса - тем обычно выше ценится ценность леса как места отдыха по сравнению со всеми другими его ценностями и полезностям.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Лесное хозяйство и использование лесных ресурсов в значительной степени обеспечивает занятость населения (создает рабочие места и обеспечивает людей средствами к существованию). С одной стороны это плохо, поскольку лесной труд обычно тяжел и утомителен. С другой стороны это хорошо - поскольку позволяет, и даже делает необходимым, обеспечивать работой большое количество людей самой разной квалификации, даже тех, кто не имеет необходимого профессионального образования. Это очень важно для тех деревень и поселков, где постоянной, устойчивой работы нет или почти нет: развивающееся лесное хозяйство является, или может стать, источником такой работы. Для многих деревень в лесных регионах России, особенно в зоне рискованного земледелия, развитие полноценного лесного хозяйства является практически единственным шансом сохраниться и выжить.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Лес является одним из защитников свободы и независимости народа. Исторически лес нередко становился последним убежищем тех, кто боролся за свою свободу или пытался избежать какого бы то ни было угнетения или притеснения - со стороны государства, помещиков или иноземных завоевателей. В наше время эта роль леса проявляется все реже и реже. Однако, сохраняется роль леса как одного из источников экономической самостоятельности граждан. Разнообразные ресурсы  леса обеспечивают работой, доходами и отчасти едой значительную часть жителей лесных деревень и поселков. Это позволяет людям даже в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условиях кризисов и катастрофических перемен не становиться иждивенцами государства, а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самостоятельно обеспечивать себя хотя бы необходимым минимумом условий для достойной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жизни.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50308-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6643" y="0"/>
            <a:ext cx="3297357" cy="2060848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5276850"/>
            <a:ext cx="289560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908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</a:rPr>
              <a:t>Значение леса для здоровья человека.</a:t>
            </a:r>
            <a:endParaRPr lang="ru-RU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Лес имеет огромное санитарно-гигиеническое и целебное значение. В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воздухе природных лесов присутствует более 300 наименований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различных химических соединений. Леса активно преобразовывают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атмосферные загрязнения, особенно газообразные. Наибольшей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окисляющей способностью обладают хвойные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 tooltip="Сосна"/>
              </a:rPr>
              <a:t>сосна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tooltip="Ель"/>
              </a:rPr>
              <a:t>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tooltip="Можжевельник"/>
              </a:rPr>
              <a:t>можжевельник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а также некоторые сорта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tooltip="Липа"/>
              </a:rPr>
              <a:t>лип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tooltip="Берёза"/>
              </a:rPr>
              <a:t>берёз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Лес активно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поглощает промышленные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tooltip="Загрязнение"/>
              </a:rPr>
              <a:t>загрязнения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 частности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tooltip="Пыль"/>
              </a:rPr>
              <a:t>пыль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tooltip="Углеводороды"/>
              </a:rPr>
              <a:t>углеводороды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Леса, особенно хвойные, выделяют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tooltip="Фитонциды"/>
              </a:rPr>
              <a:t>фитонциды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летучие вещества,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обладающие бактерицидными свойствами. Фитонциды убивают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болезнетворные микробы. В определённых дозах они благотворно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влияют на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tooltip="Нервная система"/>
              </a:rPr>
              <a:t>нервную систему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усиливают двигательную и секреторную функции 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tooltip="Желудочно-кишечный тракт"/>
              </a:rPr>
              <a:t>желудочно-кишечного тракта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способствуют улучшению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tooltip="Обмен веществ"/>
              </a:rPr>
              <a:t>обмена веществ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стимулируют сердечную деятельность. Многие из них являются врагами возбудителей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tooltip="Инфекционные заболевания"/>
              </a:rPr>
              <a:t>инфекционных заболеваний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но только если их немного. Фитонциды почек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 tooltip="Тополь"/>
              </a:rPr>
              <a:t>тополя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6" tooltip="Антоновка (сортотип яблони домашней)"/>
              </a:rPr>
              <a:t>антоновских яблок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7" tooltip="Эвкалипт"/>
              </a:rPr>
              <a:t>эвкалипта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губительно действуют на вирус 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8" tooltip="Грипп"/>
              </a:rPr>
              <a:t>гриппа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Листья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9" tooltip="Дуб"/>
              </a:rPr>
              <a:t>дуба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уничтожают бактерии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0" tooltip="Брюшной тиф"/>
              </a:rPr>
              <a:t>брюшного тифа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 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1" tooltip="Дизентерия"/>
              </a:rPr>
              <a:t>дизентерии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nternational Year of Forests 2011-poster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662493" y="836712"/>
            <a:ext cx="2481507" cy="3024336"/>
          </a:xfrm>
          <a:prstGeom prst="rect">
            <a:avLst/>
          </a:prstGeom>
        </p:spPr>
      </p:pic>
      <p:pic>
        <p:nvPicPr>
          <p:cNvPr id="5" name="Рисунок 4" descr="Amazon_ecotourism_2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868144" y="4674096"/>
            <a:ext cx="3275856" cy="218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</TotalTime>
  <Words>1325</Words>
  <Application>Microsoft Office PowerPoint</Application>
  <PresentationFormat>Экран (4:3)</PresentationFormat>
  <Paragraphs>72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Презентация PowerPoint</vt:lpstr>
      <vt:lpstr>Значение леса в жизни человека.</vt:lpstr>
      <vt:lpstr>Средообразующая или экологическая роль леса.</vt:lpstr>
      <vt:lpstr>Экономическая или ресурсная роль леса.</vt:lpstr>
      <vt:lpstr>Социальная роль леса.</vt:lpstr>
      <vt:lpstr>Значение леса для здоровья человека.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лес.</dc:title>
  <dc:creator>Павел</dc:creator>
  <cp:lastModifiedBy>user</cp:lastModifiedBy>
  <cp:revision>8</cp:revision>
  <dcterms:created xsi:type="dcterms:W3CDTF">2013-02-19T11:33:57Z</dcterms:created>
  <dcterms:modified xsi:type="dcterms:W3CDTF">2013-06-12T14:56:06Z</dcterms:modified>
</cp:coreProperties>
</file>