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33"/>
    <a:srgbClr val="000099"/>
    <a:srgbClr val="003399"/>
    <a:srgbClr val="000066"/>
    <a:srgbClr val="6600CC"/>
    <a:srgbClr val="990033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E79A6-955D-4F53-A04A-E59B75EFCE11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77683-F9B6-479A-AABD-8D755104C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2E9E-7BBE-4AF9-BFE2-EDA16A727842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91D2-D2CB-436E-ADD0-67712F69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428604"/>
            <a:ext cx="3475631" cy="923330"/>
          </a:xfrm>
          <a:prstGeom prst="rect">
            <a:avLst/>
          </a:prstGeom>
          <a:noFill/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СЦЕНАРИЙ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1285860"/>
            <a:ext cx="6526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игровой 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214554"/>
            <a:ext cx="6344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 Спорт –это жизнь»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4786322"/>
            <a:ext cx="314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Выполнила: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читель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физической культуры 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Г.Б.Кельдеватова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МБОУ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Большеболдинская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сош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им.А.С.Пушкина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7" name="Picture 3" descr="D:\Марьяна\рисунки\J0202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071942"/>
            <a:ext cx="3657600" cy="2432050"/>
          </a:xfrm>
          <a:prstGeom prst="rect">
            <a:avLst/>
          </a:prstGeom>
          <a:noFill/>
          <a:ln w="15875">
            <a:solidFill>
              <a:srgbClr val="000066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500570"/>
            <a:ext cx="6000760" cy="2117423"/>
          </a:xfrm>
          <a:prstGeom prst="rect">
            <a:avLst/>
          </a:prstGeom>
          <a:noFill/>
          <a:ln w="22225">
            <a:solidFill>
              <a:srgbClr val="000099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00240"/>
            <a:ext cx="5070479" cy="2241760"/>
          </a:xfrm>
          <a:prstGeom prst="rect">
            <a:avLst/>
          </a:prstGeom>
          <a:noFill/>
          <a:ln w="15875">
            <a:solidFill>
              <a:srgbClr val="000066"/>
            </a:solidFill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63579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рисунки нашего класса</a:t>
            </a:r>
            <a:endParaRPr lang="ru-RU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3" name="Picture 5" descr="D:\Марьяна\рисунки\картинки\Мишки\винн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14290"/>
            <a:ext cx="2595554" cy="194666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572132" y="2143116"/>
            <a:ext cx="3429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Нужно, нужно по утрам и вечерам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Умываться, закаляться,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Спортом смело заниматься,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Быть здоровым постараться.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нужно только нам!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171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ЗДОРОВЫЙ 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ОБРАЗ</a:t>
            </a: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ЖИЗНИ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142984"/>
            <a:ext cx="5000088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Режим дня.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Здоровый  сон.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Утренняя зарядка.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Личная гигиена.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Правильное питание.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Занятия спортом.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Отказ от вредных причин.</a:t>
            </a:r>
            <a:endParaRPr lang="ru-RU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5" name="Picture 3" descr="D:\Марьяна\рисунки\PH02829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643446"/>
            <a:ext cx="2571768" cy="1990058"/>
          </a:xfrm>
          <a:prstGeom prst="rect">
            <a:avLst/>
          </a:prstGeom>
          <a:noFill/>
          <a:ln w="15875">
            <a:solidFill>
              <a:srgbClr val="000066"/>
            </a:solidFill>
          </a:ln>
        </p:spPr>
      </p:pic>
      <p:pic>
        <p:nvPicPr>
          <p:cNvPr id="3076" name="Picture 4" descr="D:\Марьяна\рисунки\PH01562U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000240"/>
            <a:ext cx="2601203" cy="392909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1717675" cy="1706562"/>
          </a:xfrm>
          <a:prstGeom prst="rect">
            <a:avLst/>
          </a:prstGeom>
          <a:noFill/>
          <a:ln w="15875" cmpd="thickThin">
            <a:solidFill>
              <a:srgbClr val="000099"/>
            </a:solidFill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1427162" cy="2276475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214554"/>
            <a:ext cx="2214578" cy="3422096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16389" name="Picture 5" descr="D:\Марьяна\рисунки\деревья\002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14289"/>
            <a:ext cx="2100279" cy="192882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71736" y="500042"/>
            <a:ext cx="52864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Дерево загадок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714488"/>
            <a:ext cx="4000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srgbClr val="000099"/>
                </a:solidFill>
              </a:rPr>
              <a:t>1. Какими </a:t>
            </a:r>
            <a:r>
              <a:rPr lang="ru-RU" b="1" dirty="0">
                <a:solidFill>
                  <a:srgbClr val="000099"/>
                </a:solidFill>
              </a:rPr>
              <a:t>растениями лечат от семи недугов (Лук, чеснок)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</a:rPr>
              <a:t>2. Какое </a:t>
            </a:r>
            <a:r>
              <a:rPr lang="ru-RU" b="1" dirty="0">
                <a:solidFill>
                  <a:srgbClr val="000099"/>
                </a:solidFill>
              </a:rPr>
              <a:t>растение останавливает кровь ( подорожник)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</a:rPr>
              <a:t>3. Какая </a:t>
            </a:r>
            <a:r>
              <a:rPr lang="ru-RU" b="1" dirty="0">
                <a:solidFill>
                  <a:srgbClr val="000099"/>
                </a:solidFill>
              </a:rPr>
              <a:t>ягода снижает температуру </a:t>
            </a:r>
            <a:endParaRPr lang="ru-RU" b="1" dirty="0" smtClean="0">
              <a:solidFill>
                <a:srgbClr val="000099"/>
              </a:solidFill>
            </a:endParaRPr>
          </a:p>
          <a:p>
            <a:pPr lvl="0"/>
            <a:r>
              <a:rPr lang="ru-RU" b="1" dirty="0" smtClean="0">
                <a:solidFill>
                  <a:srgbClr val="000099"/>
                </a:solidFill>
              </a:rPr>
              <a:t>( </a:t>
            </a:r>
            <a:r>
              <a:rPr lang="ru-RU" b="1" dirty="0">
                <a:solidFill>
                  <a:srgbClr val="000099"/>
                </a:solidFill>
              </a:rPr>
              <a:t>морошка, малина)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</a:rPr>
              <a:t>4.Какая </a:t>
            </a:r>
            <a:r>
              <a:rPr lang="ru-RU" b="1" dirty="0">
                <a:solidFill>
                  <a:srgbClr val="000099"/>
                </a:solidFill>
              </a:rPr>
              <a:t>ягода оберегает от </a:t>
            </a:r>
            <a:r>
              <a:rPr lang="ru-RU" b="1" dirty="0" smtClean="0">
                <a:solidFill>
                  <a:srgbClr val="000099"/>
                </a:solidFill>
              </a:rPr>
              <a:t>сглаза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</a:rPr>
              <a:t>( </a:t>
            </a:r>
            <a:r>
              <a:rPr lang="ru-RU" b="1" dirty="0">
                <a:solidFill>
                  <a:srgbClr val="000099"/>
                </a:solidFill>
              </a:rPr>
              <a:t>рябина)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</a:rPr>
              <a:t>5. В </a:t>
            </a:r>
            <a:r>
              <a:rPr lang="ru-RU" b="1" dirty="0">
                <a:solidFill>
                  <a:srgbClr val="000099"/>
                </a:solidFill>
              </a:rPr>
              <a:t>каком растении много йода полезного для человека</a:t>
            </a:r>
            <a:r>
              <a:rPr lang="ru-RU" b="1" dirty="0" smtClean="0">
                <a:solidFill>
                  <a:srgbClr val="000099"/>
                </a:solidFill>
              </a:rPr>
              <a:t>?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b="1" dirty="0">
                <a:solidFill>
                  <a:srgbClr val="000099"/>
                </a:solidFill>
              </a:rPr>
              <a:t>(морская капуста)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</a:rPr>
              <a:t>6. Какие </a:t>
            </a:r>
            <a:r>
              <a:rPr lang="ru-RU" b="1" dirty="0">
                <a:solidFill>
                  <a:srgbClr val="000099"/>
                </a:solidFill>
              </a:rPr>
              <a:t>лесные растения можно использовать для заваривания чая? </a:t>
            </a:r>
            <a:endParaRPr lang="ru-RU" b="1" dirty="0" smtClean="0">
              <a:solidFill>
                <a:srgbClr val="000099"/>
              </a:solidFill>
            </a:endParaRPr>
          </a:p>
          <a:p>
            <a:pPr lvl="0"/>
            <a:r>
              <a:rPr lang="ru-RU" b="1" dirty="0" smtClean="0">
                <a:solidFill>
                  <a:srgbClr val="000099"/>
                </a:solidFill>
              </a:rPr>
              <a:t>( </a:t>
            </a:r>
            <a:r>
              <a:rPr lang="ru-RU" b="1" dirty="0">
                <a:solidFill>
                  <a:srgbClr val="000099"/>
                </a:solidFill>
              </a:rPr>
              <a:t>мята, листья брусники, шиповника и т.д.)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285860"/>
            <a:ext cx="1819275" cy="1706562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14752"/>
            <a:ext cx="3929090" cy="2901607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17412" name="Picture 4" descr="D:\Марьяна\рисунки\картинки\Цветы\Синяя роз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2571736" cy="1928802"/>
          </a:xfrm>
          <a:prstGeom prst="rect">
            <a:avLst/>
          </a:prstGeom>
          <a:noFill/>
          <a:ln w="15875">
            <a:solidFill>
              <a:srgbClr val="003399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2928926" y="285728"/>
            <a:ext cx="6013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Волшебный цветок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000240"/>
            <a:ext cx="1472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КОНЬКИ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264318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CC"/>
                </a:solidFill>
              </a:rPr>
              <a:t>ЛЫЖИ</a:t>
            </a:r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7620" y="285749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</a:rPr>
              <a:t>ТЯЖЕЛАЯ АТЛЕТИКА</a:t>
            </a:r>
            <a:endParaRPr lang="ru-RU" sz="2400" b="1" dirty="0">
              <a:solidFill>
                <a:srgbClr val="66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3714752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</a:rPr>
              <a:t>ПЛАВАНИЕ</a:t>
            </a:r>
            <a:endParaRPr lang="ru-RU" sz="2400" b="1" dirty="0">
              <a:solidFill>
                <a:srgbClr val="6600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471488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990033"/>
                </a:solidFill>
              </a:rPr>
              <a:t>ХОККЕЙ</a:t>
            </a:r>
            <a:endParaRPr lang="ru-RU" sz="2400" b="1" dirty="0">
              <a:solidFill>
                <a:srgbClr val="9900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528638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ФУТБОЛ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114298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(покажи пантомимой вид спорта)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8143932" cy="769441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ШУТОЧНЫЙ ТУРНИР СИЛАЧЕЙ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49" y="4286256"/>
            <a:ext cx="3572079" cy="2000264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2571768" cy="2672246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071546"/>
            <a:ext cx="2500330" cy="2821303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42844" y="4500570"/>
            <a:ext cx="285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Нам со спортом быть </a:t>
            </a:r>
          </a:p>
          <a:p>
            <a:r>
              <a:rPr lang="ru-RU" b="1" dirty="0">
                <a:solidFill>
                  <a:srgbClr val="6600CC"/>
                </a:solidFill>
              </a:rPr>
              <a:t> </a:t>
            </a:r>
            <a:r>
              <a:rPr lang="ru-RU" b="1" dirty="0" smtClean="0">
                <a:solidFill>
                  <a:srgbClr val="6600CC"/>
                </a:solidFill>
              </a:rPr>
              <a:t>                                    легко,</a:t>
            </a:r>
          </a:p>
          <a:p>
            <a:r>
              <a:rPr lang="ru-RU" b="1" dirty="0" smtClean="0">
                <a:solidFill>
                  <a:srgbClr val="6600CC"/>
                </a:solidFill>
              </a:rPr>
              <a:t>Спорт нам интересен.</a:t>
            </a:r>
          </a:p>
          <a:p>
            <a:r>
              <a:rPr lang="ru-RU" b="1" dirty="0" smtClean="0">
                <a:solidFill>
                  <a:srgbClr val="6600CC"/>
                </a:solidFill>
              </a:rPr>
              <a:t>Спорт и дружба заодно-</a:t>
            </a:r>
          </a:p>
          <a:p>
            <a:r>
              <a:rPr lang="ru-RU" b="1" dirty="0" smtClean="0">
                <a:solidFill>
                  <a:srgbClr val="6600CC"/>
                </a:solidFill>
              </a:rPr>
              <a:t>Их союз чудесен.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72232" y="4572008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Дух борьбы в нас живет.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Он к победе нас ведет.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И  поэтому в нас сердце поет.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0364" y="2000240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 спортом будем мы дружить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нашей дружбой дорожить.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станем сильными тогда,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Здоровыми ,умелыми,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ловкими, и смелыми</a:t>
            </a:r>
            <a:endParaRPr lang="ru-RU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234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New</cp:lastModifiedBy>
  <cp:revision>15</cp:revision>
  <dcterms:created xsi:type="dcterms:W3CDTF">2011-11-06T08:34:57Z</dcterms:created>
  <dcterms:modified xsi:type="dcterms:W3CDTF">2014-01-31T17:00:51Z</dcterms:modified>
</cp:coreProperties>
</file>