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74" r:id="rId4"/>
    <p:sldId id="265" r:id="rId5"/>
    <p:sldId id="269" r:id="rId6"/>
    <p:sldId id="270" r:id="rId7"/>
    <p:sldId id="272" r:id="rId8"/>
    <p:sldId id="273" r:id="rId9"/>
    <p:sldId id="257" r:id="rId10"/>
    <p:sldId id="275" r:id="rId11"/>
    <p:sldId id="276" r:id="rId12"/>
    <p:sldId id="277" r:id="rId13"/>
    <p:sldId id="266" r:id="rId14"/>
    <p:sldId id="258" r:id="rId15"/>
    <p:sldId id="260" r:id="rId16"/>
    <p:sldId id="261" r:id="rId17"/>
    <p:sldId id="262" r:id="rId18"/>
    <p:sldId id="263" r:id="rId19"/>
    <p:sldId id="26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>
      <p:cViewPr varScale="1">
        <p:scale>
          <a:sx n="74" d="100"/>
          <a:sy n="74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186DF-CC98-4225-89C3-D5DE6995F0B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AB8CA-5FDC-487A-8FCD-633DA0E1A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0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7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5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6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9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5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6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4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1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6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1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2919-EAFD-4D04-B932-962DF16055E0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3FAA5-D27E-4F35-AEF6-07E7A5E9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4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7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Пирамиды Москвы.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2068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Галина Уланова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77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363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3768080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Михаил Жаров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3793288"/>
            <a:ext cx="2786964" cy="306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4625" y="500247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Твардовский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3096344" cy="24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8344" y="532054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Роман</a:t>
            </a:r>
          </a:p>
          <a:p>
            <a:r>
              <a:rPr lang="ru-RU" dirty="0" smtClean="0"/>
              <a:t>Кармен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0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309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3074" y="11088"/>
            <a:ext cx="227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Владимир Канделаки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23" y="-1280"/>
            <a:ext cx="2433677" cy="30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700808"/>
            <a:ext cx="185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Клара Лучко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2987824" cy="223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558924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Нонна Мордюкова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71" y="4437112"/>
            <a:ext cx="3548729" cy="237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5026" y="3964414"/>
            <a:ext cx="336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Ширвиндт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5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2"/>
            <a:ext cx="4250167" cy="240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936" y="2469556"/>
            <a:ext cx="363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Никита Богословский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85" y="-31724"/>
            <a:ext cx="3485115" cy="250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24695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Андрей Вознесенский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7" y="3666673"/>
            <a:ext cx="4255103" cy="319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937" y="33256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Людмила Зыкина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376082"/>
            <a:ext cx="2483768" cy="348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0441" y="479387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Лидия</a:t>
            </a:r>
          </a:p>
          <a:p>
            <a:r>
              <a:rPr lang="ru-RU" dirty="0" smtClean="0"/>
              <a:t>Смирнова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779912" cy="42484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Административно-жилое здание возле «Красных ворот»</a:t>
            </a: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27"/>
            <a:ext cx="5508104" cy="693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4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9"/>
            <a:ext cx="9144000" cy="685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24" y="47667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Высотка министерства иностранных дел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0"/>
            <a:ext cx="2746648" cy="16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Жилой дом на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Кудринской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254"/>
            <a:ext cx="5961399" cy="687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5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34988"/>
            <a:ext cx="4392488" cy="2880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Гостиница «Ленинградская»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16403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2"/>
            <a:ext cx="9144000" cy="687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26064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Гостиница «Украина»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806"/>
            <a:ext cx="9143999" cy="689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МГУ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 Дворца Советов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248472" cy="533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9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высоток на карте.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352928" cy="5040560"/>
          </a:xfrm>
        </p:spPr>
      </p:pic>
    </p:spTree>
    <p:extLst>
      <p:ext uri="{BB962C8B-B14F-4D97-AF65-F5344CB8AC3E}">
        <p14:creationId xmlns:p14="http://schemas.microsoft.com/office/powerpoint/2010/main" val="12922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Высотка построенная в Польше СССР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0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5949280"/>
            <a:ext cx="7570305" cy="9087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Разрушенная Москва после войны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242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Высота высоток: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МГУ 240 метров;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Жилой дом на Котельнической Набережной 176 метров;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Гостиница «Украина» 260 метров;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Здание Министерства иностранных дел 114 метров;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Жилой дом на Кудринской 156 метров;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Гостиница «Ленинградская» 136 метров;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Административно-жилое здание возле «Красных ворот» 138 метров.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97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Высота шпилей высоток: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Здание на Котельнической 40 метров;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Гостиница «Ленинградская» 24 метра;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Здание у Красных Ворот 26 метров;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МГУ 58 метров;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Дом на Кудринской площади 30 метров;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Гостиница «Украина» 27 метров.</a:t>
            </a:r>
          </a:p>
        </p:txBody>
      </p:sp>
    </p:spTree>
    <p:extLst>
      <p:ext uri="{BB962C8B-B14F-4D97-AF65-F5344CB8AC3E}">
        <p14:creationId xmlns:p14="http://schemas.microsoft.com/office/powerpoint/2010/main" val="11876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высоток: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Здание на Котельнической 15;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МИД 65;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Гостиница «Ленинградская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smtClean="0">
                <a:solidFill>
                  <a:schemeClr val="bg1"/>
                </a:solidFill>
              </a:rPr>
              <a:t>25;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Здание у Красных </a:t>
            </a:r>
            <a:r>
              <a:rPr lang="ru-RU" dirty="0">
                <a:solidFill>
                  <a:schemeClr val="bg1"/>
                </a:solidFill>
              </a:rPr>
              <a:t>Ворот </a:t>
            </a:r>
            <a:r>
              <a:rPr lang="ru-RU" dirty="0" smtClean="0">
                <a:solidFill>
                  <a:schemeClr val="bg1"/>
                </a:solidFill>
              </a:rPr>
              <a:t>23;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Дом на Кудринской </a:t>
            </a:r>
            <a:r>
              <a:rPr lang="ru-RU" dirty="0">
                <a:solidFill>
                  <a:schemeClr val="bg1"/>
                </a:solidFill>
              </a:rPr>
              <a:t>площади </a:t>
            </a:r>
            <a:r>
              <a:rPr lang="ru-RU" dirty="0" smtClean="0">
                <a:solidFill>
                  <a:schemeClr val="bg1"/>
                </a:solidFill>
              </a:rPr>
              <a:t>19,5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этажей: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Дом на Котельнической 32;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Здание МИД 27;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Гостиница «Ленинградская» 28;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Здание у Красных Ворот 24;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МГУ 36;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Дом на Кудринской площади 22;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Гостиница «Украина».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строительства: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Дом на Котельнической 1948-1952;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Здание МИД 1948-1953;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Гостиница «Ленинградская» 1948-1953;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МГУ 1949-1955;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Дом на Кудринской площади 1950-1954;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Здание у Красных Ворот 1948-1953;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Гостиница «Украина» 1950-1955.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" y="0"/>
            <a:ext cx="9145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Высотка на Котельнической Набережной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417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271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Пирамиды Москвы.</vt:lpstr>
      <vt:lpstr>Расположение высоток на карте.</vt:lpstr>
      <vt:lpstr>Презентация PowerPoint</vt:lpstr>
      <vt:lpstr>Высота высоток:</vt:lpstr>
      <vt:lpstr>Высота шпилей высоток:</vt:lpstr>
      <vt:lpstr>Площадь высоток:</vt:lpstr>
      <vt:lpstr>Количество этажей:</vt:lpstr>
      <vt:lpstr>Сроки строительства:</vt:lpstr>
      <vt:lpstr>Презентация PowerPoint</vt:lpstr>
      <vt:lpstr>Галина Уланова</vt:lpstr>
      <vt:lpstr>Презентация PowerPoint</vt:lpstr>
      <vt:lpstr>Презентация PowerPoint</vt:lpstr>
      <vt:lpstr>Административно-жилое здание возле «Красных ворот»</vt:lpstr>
      <vt:lpstr>Презентация PowerPoint</vt:lpstr>
      <vt:lpstr>Жилой дом на  Кудринской</vt:lpstr>
      <vt:lpstr>Гостиница «Ленинградская»</vt:lpstr>
      <vt:lpstr>Презентация PowerPoint</vt:lpstr>
      <vt:lpstr>Презентация PowerPoint</vt:lpstr>
      <vt:lpstr>Проект Дворца Советов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Пирамиды Москвы.</dc:title>
  <dc:creator>user</dc:creator>
  <cp:lastModifiedBy>user</cp:lastModifiedBy>
  <cp:revision>20</cp:revision>
  <dcterms:created xsi:type="dcterms:W3CDTF">2013-01-16T11:50:24Z</dcterms:created>
  <dcterms:modified xsi:type="dcterms:W3CDTF">2013-04-10T07:42:14Z</dcterms:modified>
</cp:coreProperties>
</file>