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4" r:id="rId6"/>
    <p:sldId id="263" r:id="rId7"/>
    <p:sldId id="265" r:id="rId8"/>
    <p:sldId id="273" r:id="rId9"/>
    <p:sldId id="266" r:id="rId10"/>
    <p:sldId id="267" r:id="rId11"/>
    <p:sldId id="269" r:id="rId12"/>
    <p:sldId id="268" r:id="rId13"/>
    <p:sldId id="272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C3D4C-A23C-45D2-93BD-E24334E0D90E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B67CE-E361-4F8E-A9E8-FB9E05E73C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EFA7-1776-4F92-A6CD-65431F31ADA2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3FC5-8245-49FC-B2FD-26DC38E1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EFA7-1776-4F92-A6CD-65431F31ADA2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3FC5-8245-49FC-B2FD-26DC38E1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EFA7-1776-4F92-A6CD-65431F31ADA2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3FC5-8245-49FC-B2FD-26DC38E1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EFA7-1776-4F92-A6CD-65431F31ADA2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3FC5-8245-49FC-B2FD-26DC38E1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EFA7-1776-4F92-A6CD-65431F31ADA2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3FC5-8245-49FC-B2FD-26DC38E1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EFA7-1776-4F92-A6CD-65431F31ADA2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3FC5-8245-49FC-B2FD-26DC38E1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EFA7-1776-4F92-A6CD-65431F31ADA2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3FC5-8245-49FC-B2FD-26DC38E1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EFA7-1776-4F92-A6CD-65431F31ADA2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3FC5-8245-49FC-B2FD-26DC38E1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EFA7-1776-4F92-A6CD-65431F31ADA2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3FC5-8245-49FC-B2FD-26DC38E1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EFA7-1776-4F92-A6CD-65431F31ADA2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3FC5-8245-49FC-B2FD-26DC38E1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EFA7-1776-4F92-A6CD-65431F31ADA2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3FC5-8245-49FC-B2FD-26DC38E1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EFA7-1776-4F92-A6CD-65431F31ADA2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3FC5-8245-49FC-B2FD-26DC38E1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hyperlink" Target="http://animo2.ucoz.ru/photo/animacii_malogo_razmera/sklad_animacij/animacija_ptica/14-0-818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byseeds.com/articles.php?article_id=195" TargetMode="External"/><Relationship Id="rId2" Type="http://schemas.openxmlformats.org/officeDocument/2006/relationships/hyperlink" Target="http://ezograd.narod.ru/lib-podsoznanie/tompkins-tainaya-life-rasteniy/12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seller.ru/samsad/dachasamodel/2972-jelektrostimuljator-rosta-rastenijj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animo2.ucoz.ru/photo/animacii_malogo_razmera/sklad_animacij/animacija_podsolnukh/14-0-818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animo2.ucoz.ru/photo/animacii_bolshogo_razmera/animacii_produktov/animacija_gorokh/8-0-66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animo2.ucoz.ru/photo/animacii_bolshogo_razmera/animacii_produktov/64788/8-0-16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1268760"/>
            <a:ext cx="51845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Практическое применение электрического тока на примере электростимуляции растений.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28529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4581128"/>
            <a:ext cx="5076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  </a:t>
            </a:r>
          </a:p>
          <a:p>
            <a:r>
              <a:rPr lang="ru-RU" dirty="0" smtClean="0"/>
              <a:t>Сосков Андрей</a:t>
            </a:r>
          </a:p>
          <a:p>
            <a:r>
              <a:rPr lang="ru-RU" dirty="0" smtClean="0"/>
              <a:t>ученик  7 в класса МБОУ СОШ №118</a:t>
            </a:r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7410" name="Picture 2" descr="http://animo2.ucoz.ru/_ph/14/2/64008287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09120"/>
            <a:ext cx="142875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3600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решил продолжить свое исследование.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 тарелке №2 я подключил солнечную батарею.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636912"/>
            <a:ext cx="4258816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Повлияет ли электрический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ток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рост растений</a:t>
            </a:r>
            <a:r>
              <a:rPr lang="ru-RU" sz="2000" dirty="0" smtClean="0"/>
              <a:t>?</a:t>
            </a:r>
            <a:endParaRPr lang="ru-RU" sz="20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2656"/>
            <a:ext cx="3120777" cy="1765373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253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3024336" cy="171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http://animo2.ucoz.ru/_ph/14/1/489257857.jpg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509120"/>
            <a:ext cx="1047750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течение дня приходилось настраивать батарею так, чтобы стрелка миллиамперметра сильно не отклонялась от нуля, т. к. токи для электростимуляции рекомендуют использовать небольшие.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212976"/>
            <a:ext cx="4114800" cy="2913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фотографиях (30.01.13) видно, что в тарелке №2 растения отстают в росте от растения в тарелке №1,а растения в тарелках №2 и № 3 примерно одинаковые.</a:t>
            </a:r>
          </a:p>
          <a:p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3384376" cy="247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12976"/>
            <a:ext cx="34194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898776" cy="301034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Уже 02.02.13 эти растения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выглядели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таким образом.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3573016"/>
            <a:ext cx="3610744" cy="2553147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04.02.13 растения в тарелках №1 и №2 практически одинаковые.</a:t>
            </a:r>
          </a:p>
          <a:p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35433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3543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Вывод: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образом, я убедился, что электрический ток можно использовать для сокращения срока прорастания семян и для электростимуляции роста растений.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Данные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проверенные мной, можно рекомендовать садоводам, которые скоро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приступять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выращиванию рассады.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0849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Используемые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http://ezograd.narod.ru/lib-podsoznanie/tompkins-tainaya-life-rasteniy/12.htm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canabyseeds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com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articles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php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?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article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_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id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=195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freeseller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samsad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dachasamodel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/2972-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jelektrostimuljator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rosta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rastenijj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html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457200" y="1"/>
            <a:ext cx="8229600" cy="4437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работы</a:t>
            </a:r>
            <a:r>
              <a:rPr lang="ru-RU" sz="4400" noProof="0" dirty="0" smtClean="0">
                <a:latin typeface="+mj-lt"/>
                <a:ea typeface="+mj-ea"/>
                <a:cs typeface="+mj-cs"/>
              </a:rPr>
              <a:t>: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Исследовать возможность использования электрического тока для стимуляции прорастания семян и дальнейшего роста растений.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 descr="http://animo2.ucoz.ru/_ph/14/1/609312877.jpg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42401"/>
            <a:ext cx="2304256" cy="1994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266964117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588224" y="4797152"/>
            <a:ext cx="1428750" cy="142875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87624" y="-175152"/>
            <a:ext cx="66247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процессе ухода за рассадой я обратил внимание на то, что семена, посаженные в один и тот же срок, прорастают неравномерно и при их дальнейшем росте наблюдаются различия в росте отдельных растений.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заинтересовался: как  можно ускорить процесс прорастания семян.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нашел несколько статей по своему вопросу. Из них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узнал ,что такие металлы, как железо и олово, способствуют росту растений, если, например, повесить предметы из этих металлов на фруктовые деревья.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Эти </a:t>
            </a:r>
            <a:r>
              <a:rPr lang="ru-RU" dirty="0" smtClean="0"/>
              <a:t>наблюдения подтверждаются опытами </a:t>
            </a:r>
            <a:r>
              <a:rPr lang="ru-RU" dirty="0" err="1" smtClean="0"/>
              <a:t>Рэндалла</a:t>
            </a:r>
            <a:r>
              <a:rPr lang="ru-RU" dirty="0" smtClean="0"/>
              <a:t> </a:t>
            </a:r>
            <a:r>
              <a:rPr lang="ru-RU" dirty="0" err="1" smtClean="0"/>
              <a:t>Гровса</a:t>
            </a:r>
            <a:r>
              <a:rPr lang="ru-RU" dirty="0" smtClean="0"/>
              <a:t> </a:t>
            </a:r>
            <a:r>
              <a:rPr lang="ru-RU" dirty="0" err="1" smtClean="0"/>
              <a:t>Хейя</a:t>
            </a:r>
            <a:r>
              <a:rPr lang="ru-RU" dirty="0" smtClean="0"/>
              <a:t> (</a:t>
            </a:r>
            <a:r>
              <a:rPr lang="ru-RU" dirty="0" err="1" smtClean="0"/>
              <a:t>Randall</a:t>
            </a:r>
            <a:r>
              <a:rPr lang="ru-RU" dirty="0" smtClean="0"/>
              <a:t> </a:t>
            </a:r>
            <a:r>
              <a:rPr lang="ru-RU" dirty="0" err="1" smtClean="0"/>
              <a:t>Groves</a:t>
            </a:r>
            <a:r>
              <a:rPr lang="ru-RU" dirty="0" smtClean="0"/>
              <a:t> </a:t>
            </a:r>
            <a:r>
              <a:rPr lang="ru-RU" dirty="0" err="1" smtClean="0"/>
              <a:t>Hay</a:t>
            </a:r>
            <a:r>
              <a:rPr lang="ru-RU" dirty="0" smtClean="0"/>
              <a:t>), промышленного инженера из Нью-Джерси. </a:t>
            </a:r>
            <a:r>
              <a:rPr lang="ru-RU" dirty="0" err="1" smtClean="0"/>
              <a:t>Хей</a:t>
            </a:r>
            <a:r>
              <a:rPr lang="ru-RU" dirty="0" smtClean="0"/>
              <a:t> подвесил на кустики томатов металлические новогодние елочные шары, и растения начали плодоносить раньше срока. В его опытах пятнадцать посаженных в горшки и увешанных шарами томатов начали плодоносить в холодную, суровую погоду, обогнав все томаты у других огородников». 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Инженер-электронщик </a:t>
            </a:r>
            <a:r>
              <a:rPr lang="ru-RU" dirty="0" smtClean="0"/>
              <a:t>из Южной Каролины Джеймс Ли </a:t>
            </a:r>
            <a:r>
              <a:rPr lang="ru-RU" dirty="0" err="1" smtClean="0"/>
              <a:t>Скрибнер</a:t>
            </a:r>
            <a:r>
              <a:rPr lang="ru-RU" dirty="0" smtClean="0"/>
              <a:t> (</a:t>
            </a:r>
            <a:r>
              <a:rPr lang="ru-RU" dirty="0" err="1" smtClean="0"/>
              <a:t>James</a:t>
            </a:r>
            <a:r>
              <a:rPr lang="ru-RU" dirty="0" smtClean="0"/>
              <a:t> </a:t>
            </a:r>
            <a:r>
              <a:rPr lang="ru-RU" dirty="0" err="1" smtClean="0"/>
              <a:t>Lee</a:t>
            </a:r>
            <a:r>
              <a:rPr lang="ru-RU" dirty="0" smtClean="0"/>
              <a:t> </a:t>
            </a:r>
            <a:r>
              <a:rPr lang="ru-RU" dirty="0" err="1" smtClean="0"/>
              <a:t>Scribner</a:t>
            </a:r>
            <a:r>
              <a:rPr lang="ru-RU" dirty="0" smtClean="0"/>
              <a:t>) тридцать лет экспериментировал с электростимуляцией семян бобов. В результате его боб «дорос чуть ли не до неба», как в сказке. Инженер подключил алюминиевый горшок в обычную электрическую розетку. Между электродами он поместил влажную металлическую смесь из миллионов цинковых и медных частичек, которые после высыхания пропускали электричество. Посаженное в горшок бобовое зернышко выросло до 7 метров, тогда как бобы этого сорта в обычных условиях никогда не превышали 60 см. Это чудо-растение принесло два мешка вкуснейших бобов. (1)</a:t>
            </a:r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4340" name="Picture 4" descr="http://animo2.ucoz.ru/_ph/8/1/381599082.jpg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589240"/>
            <a:ext cx="1457325" cy="771525"/>
          </a:xfrm>
          <a:prstGeom prst="rect">
            <a:avLst/>
          </a:prstGeom>
          <a:noFill/>
        </p:spPr>
      </p:pic>
      <p:pic>
        <p:nvPicPr>
          <p:cNvPr id="14342" name="Picture 6" descr="http://animo2.ucoz.ru/_ph/8/1/920437986.jpg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132856"/>
            <a:ext cx="1181100" cy="91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1"/>
            <a:ext cx="7931224" cy="396043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Меня   </a:t>
            </a:r>
            <a:r>
              <a:rPr lang="ru-RU" dirty="0" smtClean="0"/>
              <a:t>заинтересовали опыты Ларцева В.В.</a:t>
            </a:r>
          </a:p>
          <a:p>
            <a:pPr>
              <a:buNone/>
            </a:pPr>
            <a:r>
              <a:rPr lang="ru-RU" dirty="0" smtClean="0"/>
              <a:t>    Ларцев </a:t>
            </a:r>
            <a:r>
              <a:rPr lang="ru-RU" dirty="0" smtClean="0"/>
              <a:t>Вадим Викторович в своей работе говорит о возможности внесения в почву металлических частиц для электростимуляции растений. Металлы, входящие в состав частиц,  должны отличаться своей активностью к водороду в электрохимическом ряду.  (2)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 smtClean="0"/>
          </a:p>
        </p:txBody>
      </p:sp>
      <p:pic>
        <p:nvPicPr>
          <p:cNvPr id="3074" name="Picture 2" descr="http://animashky.ucoz.ru/_ph/8/2/8000914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2420888"/>
            <a:ext cx="1868562" cy="18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49411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Na,Mg,Be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49411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49411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Zn, Cr, Fe, In, Co, Ni,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49411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49411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Bi,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49411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64288" y="4941168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Hg, Ag, Pt, 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Au.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43608" y="5517232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Мне захотелось самому повторить этот опыт.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Практическая часть.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268761"/>
            <a:ext cx="4680520" cy="18001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своих исследований я выбрал семена  гороха. Они быстро прорастают, следовательно, можно в течение нескольких недель наблюдать за результатом.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28356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64388"/>
            <a:ext cx="3258964" cy="191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3968" y="4293096"/>
            <a:ext cx="3600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взял три тарелки, в которые насыпал почву для выращивания рассады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Две тарелки (№1 и №2)в  опыте были контрольными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01008"/>
            <a:ext cx="8291264" cy="259228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Причем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металлы, которые в электрохимическом ряду напряжений находятся правее водорода( из них мне доступна оказалась медь), заряжаются положительно, а те металлы, которые находятся левее водорода ( я выбрал алюминий), заряжаются отрицательно.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Поэтому в  третью тарелку на небольшую глубину я поместил медную проволоку и алюминиевую фольгу.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30478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4048" y="260648"/>
            <a:ext cx="36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электростимуляции предлагается укладывать в почву небольшие металлические частицы, желательно из разных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металлов.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17709"/>
            <a:ext cx="2664296" cy="151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76672"/>
            <a:ext cx="288784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2808312" cy="158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77072"/>
            <a:ext cx="2808312" cy="158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99792" y="2492896"/>
            <a:ext cx="35283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 слой почвы я разместил семена и засыпал их землей.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207424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увеличения токов электростимуляции растений я увлажнил почву в тарелке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содовым раствором (так как токи между металлами увеличиваются в щелочной среде).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736304" cy="154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5976" y="2967335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Первыми проросли семена в тарелке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через 5 дней появились всходы в тарелках №1 и №2.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2736304" cy="154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39552" y="4890958"/>
            <a:ext cx="792088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проводился дважды - в декабре и январе, но результат был один- первыми прорастали семена в тарелке, где находились металлические частицы.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253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590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Практическая часть.</vt:lpstr>
      <vt:lpstr>  Причем, металлы, которые в электрохимическом ряду напряжений находятся правее водорода( из них мне доступна оказалась медь), заряжаются положительно, а те металлы, которые находятся левее водорода ( я выбрал алюминий), заряжаются отрицательно. Поэтому в  третью тарелку на небольшую глубину я поместил медную проволоку и алюминиевую фольгу.  </vt:lpstr>
      <vt:lpstr>Слайд 8</vt:lpstr>
      <vt:lpstr>  Для увеличения токов электростимуляции растений я увлажнил почву в тарелке №3 содовым раствором (так как токи между металлами увеличиваются в щелочной среде).   </vt:lpstr>
      <vt:lpstr>  Я решил продолжить свое исследование.  К тарелке №2 я подключил солнечную батарею.  </vt:lpstr>
      <vt:lpstr>    В течение дня приходилось настраивать батарею так, чтобы стрелка миллиамперметра сильно не отклонялась от нуля, т. к. токи для электростимуляции рекомендуют использовать небольшие. </vt:lpstr>
      <vt:lpstr>Уже 02.02.13 эти растения выглядели таким образом. </vt:lpstr>
      <vt:lpstr>Вывод:</vt:lpstr>
      <vt:lpstr>               Используемые материалы: 1. http://ezograd.narod.ru/lib-podsoznanie/tompkins-tainaya-life-rasteniy/12.htm 2. http://www.canabyseeds.com/articles.php?article_id=195 3. http://www.freeseller.ru/samsad/dachasamodel/2972-jelektrostimuljator-rosta-rastenijj.html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применение электрического тока для электростимуляции роста растений.</dc:title>
  <dc:creator>Home</dc:creator>
  <cp:lastModifiedBy>Home</cp:lastModifiedBy>
  <cp:revision>44</cp:revision>
  <dcterms:created xsi:type="dcterms:W3CDTF">2013-02-04T09:24:30Z</dcterms:created>
  <dcterms:modified xsi:type="dcterms:W3CDTF">2013-02-10T09:27:56Z</dcterms:modified>
</cp:coreProperties>
</file>