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71" r:id="rId7"/>
    <p:sldId id="269" r:id="rId8"/>
    <p:sldId id="272" r:id="rId9"/>
    <p:sldId id="270" r:id="rId10"/>
    <p:sldId id="27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1034-85F8-4EBD-93BA-867278A483A3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FFDB-F795-460E-AF97-C71A28E618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1034-85F8-4EBD-93BA-867278A483A3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FFDB-F795-460E-AF97-C71A28E618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1034-85F8-4EBD-93BA-867278A483A3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FFDB-F795-460E-AF97-C71A28E618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1034-85F8-4EBD-93BA-867278A483A3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FFDB-F795-460E-AF97-C71A28E618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1034-85F8-4EBD-93BA-867278A483A3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FFDB-F795-460E-AF97-C71A28E618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1034-85F8-4EBD-93BA-867278A483A3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FFDB-F795-460E-AF97-C71A28E618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1034-85F8-4EBD-93BA-867278A483A3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FFDB-F795-460E-AF97-C71A28E618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1034-85F8-4EBD-93BA-867278A483A3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FFDB-F795-460E-AF97-C71A28E618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1034-85F8-4EBD-93BA-867278A483A3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FFDB-F795-460E-AF97-C71A28E618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1034-85F8-4EBD-93BA-867278A483A3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FFDB-F795-460E-AF97-C71A28E618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1034-85F8-4EBD-93BA-867278A483A3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EFFDB-F795-460E-AF97-C71A28E618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A1034-85F8-4EBD-93BA-867278A483A3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EFFDB-F795-460E-AF97-C71A28E618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text=%D1%84%D0%BE%D1%82%D0%BE%20%D1%80%D0%B5%D0%BA%D0%BB%D0%B0%D0%BC%D0%BD%D1%8B%D0%B5%20%D1%82%D1%80%D1%83%D0%B1%D0%BA%D0%B8&amp;noreask=1&amp;img_url=http://th122.photobucket.com/albums/o264/Justinstyle2086/th_Neon_signage_Club.jpg&amp;pos=16&amp;rpt=simage&amp;lr=194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text=%D1%84%D0%BE%D1%82%D0%BE%20%D1%81%D0%B2%D0%B5%D1%82%D0%BB%D1%8F%D1%87%D0%BA%D0%BE%D0%B2&amp;noreask=1&amp;img_url=http://i1.i.ua/prikol/pic/0/0/339400_326597.jpg&amp;pos=27&amp;rpt=simage&amp;lr=194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C00000"/>
                </a:solidFill>
              </a:rPr>
              <a:t>Виды </a:t>
            </a:r>
            <a:br>
              <a:rPr lang="ru-RU" sz="9600" b="1" dirty="0" smtClean="0">
                <a:solidFill>
                  <a:srgbClr val="C00000"/>
                </a:solidFill>
              </a:rPr>
            </a:br>
            <a:r>
              <a:rPr lang="ru-RU" sz="9600" b="1" dirty="0" smtClean="0">
                <a:solidFill>
                  <a:srgbClr val="C00000"/>
                </a:solidFill>
              </a:rPr>
              <a:t>излучений</a:t>
            </a:r>
            <a:endParaRPr lang="ru-RU" sz="96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5">
                    <a:lumMod val="75000"/>
                  </a:schemeClr>
                </a:solidFill>
              </a:rPr>
              <a:t>Фотолюминесценция</a:t>
            </a:r>
            <a:endParaRPr lang="ru-RU" sz="6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1960" y="1600200"/>
            <a:ext cx="4680520" cy="485313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Явление фотолюминесценции широко используется в лампах дневного света. Советский физик С.И.Вавилов предложил покрывать внутреннюю поверхность разрядной трубки веществами, способными светиться под действием излучения газового разряда.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5602" name="Picture 2" descr="C:\Users\1\Pictures\iCASE3Y4F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060848"/>
            <a:ext cx="3456384" cy="3664570"/>
          </a:xfrm>
          <a:prstGeom prst="rect">
            <a:avLst/>
          </a:prstGeom>
          <a:noFill/>
        </p:spPr>
      </p:pic>
      <p:pic>
        <p:nvPicPr>
          <p:cNvPr id="6" name="Picture 2" descr="C:\Users\1\Pictures\iCASE3Y4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132856"/>
            <a:ext cx="3456384" cy="3664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Тепловое излучение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995936" y="1412776"/>
            <a:ext cx="4690864" cy="5040560"/>
          </a:xfrm>
        </p:spPr>
        <p:txBody>
          <a:bodyPr/>
          <a:lstStyle/>
          <a:p>
            <a:pPr algn="just"/>
            <a:r>
              <a:rPr lang="ru-RU" dirty="0" smtClean="0"/>
              <a:t> – излучение нагретых тел. При столкновении быстрых атомов друг с другом  часть их  кинетической энергии идет на возбуждение атомов, которые затем излучают свет и переходят в невозбужденное состояние.</a:t>
            </a:r>
            <a:endParaRPr lang="ru-RU" dirty="0"/>
          </a:p>
        </p:txBody>
      </p:sp>
      <p:pic>
        <p:nvPicPr>
          <p:cNvPr id="2050" name="Picture 2" descr="C:\Users\1\Pictures\i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221088"/>
            <a:ext cx="2376264" cy="2304256"/>
          </a:xfrm>
          <a:prstGeom prst="rect">
            <a:avLst/>
          </a:prstGeom>
          <a:noFill/>
        </p:spPr>
      </p:pic>
      <p:pic>
        <p:nvPicPr>
          <p:cNvPr id="2051" name="Picture 3" descr="C:\Users\1\Pictures\1246988291_sunsets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772816"/>
            <a:ext cx="3384376" cy="21882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chemeClr val="tx2"/>
                </a:solidFill>
              </a:rPr>
              <a:t>Электролюминесценция</a:t>
            </a:r>
            <a:endParaRPr lang="ru-RU" sz="6000" b="1" dirty="0">
              <a:solidFill>
                <a:schemeClr val="tx2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39952" y="1268760"/>
            <a:ext cx="4546848" cy="5256584"/>
          </a:xfrm>
        </p:spPr>
        <p:txBody>
          <a:bodyPr/>
          <a:lstStyle/>
          <a:p>
            <a:pPr algn="just"/>
            <a:r>
              <a:rPr lang="ru-RU" dirty="0" smtClean="0"/>
              <a:t>При разряде в газах  электрическое поле сообщает электронам большую кинетическую энергию. Быстрые электроны испытывают неупругие соударения с атомами. </a:t>
            </a:r>
            <a:r>
              <a:rPr lang="ru-RU" dirty="0" smtClean="0"/>
              <a:t>Часть энергии </a:t>
            </a:r>
            <a:r>
              <a:rPr lang="ru-RU" smtClean="0"/>
              <a:t>идет </a:t>
            </a:r>
            <a:r>
              <a:rPr lang="ru-RU" smtClean="0"/>
              <a:t> </a:t>
            </a:r>
            <a:r>
              <a:rPr lang="ru-RU" dirty="0" smtClean="0"/>
              <a:t>на возбуждение атомов. Возбужденные атомы излучают свет.</a:t>
            </a:r>
            <a:endParaRPr lang="ru-RU" dirty="0"/>
          </a:p>
        </p:txBody>
      </p:sp>
      <p:pic>
        <p:nvPicPr>
          <p:cNvPr id="3074" name="Picture 2" descr="C:\Users\1\Pictures\1230560506_4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12776"/>
            <a:ext cx="3600400" cy="2016224"/>
          </a:xfrm>
          <a:prstGeom prst="rect">
            <a:avLst/>
          </a:prstGeom>
          <a:noFill/>
        </p:spPr>
      </p:pic>
      <p:pic>
        <p:nvPicPr>
          <p:cNvPr id="3076" name="Picture 4" descr="http://im7-tub-ru.yandex.net/i?id=339330915-24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933056"/>
            <a:ext cx="3600400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7030A0"/>
                </a:solidFill>
              </a:rPr>
              <a:t>Катодолюминесценция</a:t>
            </a:r>
            <a:endParaRPr lang="ru-RU" sz="6000" b="1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91880" y="1340768"/>
            <a:ext cx="5194920" cy="5184576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 algn="just">
              <a:buNone/>
            </a:pPr>
            <a:r>
              <a:rPr lang="ru-RU" sz="4400" dirty="0" smtClean="0"/>
              <a:t>- свечение твердых тел, вызванных бомбардировкой их электронами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17410" name="Picture 2" descr="C:\Users\1\Pictures\i[8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28800"/>
            <a:ext cx="2376264" cy="1872208"/>
          </a:xfrm>
          <a:prstGeom prst="rect">
            <a:avLst/>
          </a:prstGeom>
          <a:noFill/>
        </p:spPr>
      </p:pic>
      <p:pic>
        <p:nvPicPr>
          <p:cNvPr id="17411" name="Picture 3" descr="C:\Users\1\Pictures\iCANNQF0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789040"/>
            <a:ext cx="2520280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</a:rPr>
              <a:t>Хемилюминесценция</a:t>
            </a:r>
            <a:endParaRPr lang="ru-RU" sz="6000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3491880" y="1484784"/>
            <a:ext cx="5194920" cy="4896544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</a:t>
            </a:r>
          </a:p>
          <a:p>
            <a:pPr algn="just">
              <a:buNone/>
            </a:pPr>
            <a:r>
              <a:rPr lang="ru-RU" sz="3600" dirty="0"/>
              <a:t> </a:t>
            </a:r>
            <a:r>
              <a:rPr lang="ru-RU" sz="3600" dirty="0" smtClean="0"/>
              <a:t>    При некоторых химических реакциях, идущих с выделением энергии, часть этой энергии расходуется на излучение света. </a:t>
            </a:r>
            <a:endParaRPr lang="ru-RU" sz="3600" dirty="0"/>
          </a:p>
        </p:txBody>
      </p:sp>
      <p:pic>
        <p:nvPicPr>
          <p:cNvPr id="10" name="Picture 2" descr="C:\Users\1\Pictures\iCABE6GRL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221088"/>
            <a:ext cx="2646040" cy="2004814"/>
          </a:xfrm>
          <a:prstGeom prst="rect">
            <a:avLst/>
          </a:prstGeom>
          <a:noFill/>
        </p:spPr>
      </p:pic>
      <p:pic>
        <p:nvPicPr>
          <p:cNvPr id="11" name="Picture 4" descr="http://im4-tub-ru.yandex.net/i?id=18675999-61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1700808"/>
            <a:ext cx="2592288" cy="19328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772400" cy="342009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1) Флуоресценция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2)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Фосфоросценция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С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вет возбуждает атомы вещества, и после этого они светятся сами.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827584" y="692697"/>
            <a:ext cx="7772400" cy="1224136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 algn="just"/>
            <a:r>
              <a:rPr lang="ru-RU" sz="6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Фотолюминесценция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Флуоресценция</a:t>
            </a:r>
            <a:endParaRPr lang="ru-RU" sz="6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95936" y="1600200"/>
            <a:ext cx="4824536" cy="4925144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ru-RU" dirty="0" smtClean="0"/>
              <a:t>Некоторые вещества обладают свойством  </a:t>
            </a:r>
            <a:r>
              <a:rPr lang="ru-RU" dirty="0" err="1" smtClean="0"/>
              <a:t>самосветиться</a:t>
            </a:r>
            <a:r>
              <a:rPr lang="ru-RU" dirty="0" smtClean="0"/>
              <a:t> в течение того времени, пока они подвергаются освещению посторонним источником света. Так, например, слабый раствор сернокислого хинина, подкисленный несколькими каплями серной кислоты, на дневном свете сияет с поверхности слабым голубоватым светом. Свечение тотчас исчезает, как будет прекращен доступ света к жидкости.</a:t>
            </a:r>
            <a:endParaRPr lang="ru-RU" dirty="0"/>
          </a:p>
        </p:txBody>
      </p:sp>
      <p:pic>
        <p:nvPicPr>
          <p:cNvPr id="22530" name="Picture 2" descr="C:\Users\1\Pictures\iCALU9PIJ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76872"/>
            <a:ext cx="3672408" cy="30963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Применение флуоресценции</a:t>
            </a:r>
            <a:endParaRPr lang="ru-RU" sz="4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Дорожные знаки на щитах, покрытых флуоресцентной плёнкой</a:t>
            </a: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Ёлочные игрушки, покрытых флуоресцентной краской 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4578" name="Picture 2" descr="C:\Users\1\Pictures\iCAN6S7RG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916832"/>
            <a:ext cx="3168352" cy="1728192"/>
          </a:xfrm>
          <a:prstGeom prst="rect">
            <a:avLst/>
          </a:prstGeom>
          <a:noFill/>
        </p:spPr>
      </p:pic>
      <p:pic>
        <p:nvPicPr>
          <p:cNvPr id="24579" name="Picture 3" descr="C:\Users\1\Pictures\iCAXCLWT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077072"/>
            <a:ext cx="3240360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B050"/>
                </a:solidFill>
              </a:rPr>
              <a:t>Правило Стокса</a:t>
            </a:r>
            <a:endParaRPr lang="ru-RU" sz="6000" b="1" dirty="0">
              <a:solidFill>
                <a:srgbClr val="00B05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3968" y="1340768"/>
            <a:ext cx="4536504" cy="518457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явление Ф. возникает в способных к Ф. телах почти исключительно под влиянием света, содержащего лучи короткой длины волны - фиолетовые и ультрафиолетовые.</a:t>
            </a:r>
          </a:p>
          <a:p>
            <a:pPr algn="just"/>
            <a:r>
              <a:rPr lang="ru-RU" b="1" dirty="0" smtClean="0">
                <a:solidFill>
                  <a:srgbClr val="00B050"/>
                </a:solidFill>
              </a:rPr>
              <a:t>длина волны фотолюминесценции больше, чем длина волны возбуждающего света.</a:t>
            </a:r>
          </a:p>
          <a:p>
            <a:endParaRPr lang="ru-RU" dirty="0"/>
          </a:p>
        </p:txBody>
      </p:sp>
      <p:pic>
        <p:nvPicPr>
          <p:cNvPr id="23554" name="Picture 2" descr="C:\Users\1\Pictures\iCAD4UT4L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132856"/>
            <a:ext cx="3528391" cy="2444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246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Виды  излучений</vt:lpstr>
      <vt:lpstr>Тепловое излучение</vt:lpstr>
      <vt:lpstr>Электролюминесценция</vt:lpstr>
      <vt:lpstr>Катодолюминесценция</vt:lpstr>
      <vt:lpstr>Хемилюминесценция</vt:lpstr>
      <vt:lpstr>1) Флуоресценция 2) Фосфоросценция  Свет возбуждает атомы вещества, и после этого они светятся сами. </vt:lpstr>
      <vt:lpstr>Флуоресценция</vt:lpstr>
      <vt:lpstr>Применение флуоресценции</vt:lpstr>
      <vt:lpstr>Правило Стокса</vt:lpstr>
      <vt:lpstr>Фотолюминесценция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 излучений</dc:title>
  <dc:creator>1</dc:creator>
  <cp:lastModifiedBy>1</cp:lastModifiedBy>
  <cp:revision>21</cp:revision>
  <dcterms:created xsi:type="dcterms:W3CDTF">2013-02-27T12:04:33Z</dcterms:created>
  <dcterms:modified xsi:type="dcterms:W3CDTF">2013-06-06T14:31:27Z</dcterms:modified>
</cp:coreProperties>
</file>