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sldIdLst>
    <p:sldId id="256" r:id="rId2"/>
    <p:sldId id="273" r:id="rId3"/>
    <p:sldId id="274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6" autoAdjust="0"/>
    <p:restoredTop sz="94660"/>
  </p:normalViewPr>
  <p:slideViewPr>
    <p:cSldViewPr>
      <p:cViewPr varScale="1">
        <p:scale>
          <a:sx n="69" d="100"/>
          <a:sy n="69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096CD4-16E2-4B97-AB6D-0163D3BAC4EC}" type="datetimeFigureOut">
              <a:rPr lang="ru-RU"/>
              <a:pPr>
                <a:defRPr/>
              </a:pPr>
              <a:t>28.12.2013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522515-915E-4ECD-B22D-70FDC14EF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098B99-3B77-4195-A84E-08576D33959E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3FEA-1E4C-4863-97EB-E06E1867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973A-2FEB-4E7D-8AD1-AE0CD697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F81C-3F87-47C8-BD14-9E716A47B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3369-08B1-4D3C-AEBB-D975C860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FC12-37F6-44DC-829C-2379EE24D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3BD2-5DC0-498B-8D86-0384BE44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8254-6590-4A1F-B896-905A851A9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589F-54C2-4546-9E3C-9C0C2299F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EA40-975F-4204-AEAC-4C576BF9B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6F1C-D0DF-48C0-85F6-B84BA3DE1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D8B1-398F-46E0-B7C6-0D7EA5B2F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22BC109-FBCB-4DB9-BB5A-0ABABC057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7" descr="1281905422_rodiac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068638"/>
            <a:ext cx="2449512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4049" y="1052736"/>
            <a:ext cx="79963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Биологическое влияние</a:t>
            </a:r>
          </a:p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радиоактивных излучений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95288" y="1628775"/>
            <a:ext cx="7993062" cy="2305050"/>
          </a:xfrm>
        </p:spPr>
        <p:txBody>
          <a:bodyPr>
            <a:normAutofit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     Радиоактивностью называют неустойчивость ядер некоторых атомов, которая проявляется в их способности к самопроизвольному распаду, что сопровождается выходом ионизирующего излучения (радиации). 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50825" y="3933825"/>
            <a:ext cx="8569325" cy="1871663"/>
          </a:xfrm>
        </p:spPr>
        <p:txBody>
          <a:bodyPr>
            <a:normAutofit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        Энергия такого излучения достаточно велика,  поэтому она способна воздействовать на вещество, создавая новые ионы разных знаков. Вызвать радиацию с помощью химических реакций нельзя, это полностью  физический процесс. </a:t>
            </a:r>
          </a:p>
        </p:txBody>
      </p:sp>
      <p:sp>
        <p:nvSpPr>
          <p:cNvPr id="4100" name="WordArt 7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78486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Радиация и радиоактивность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5" dur="indefinite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0" dur="indefinite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allAtOnce"/>
      <p:bldP spid="19461" grpId="1" build="p"/>
      <p:bldP spid="19462" grpId="0" build="allAtOnce"/>
      <p:bldP spid="19462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63513"/>
            <a:ext cx="5149850" cy="42545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+mn-lt"/>
                <a:ea typeface="Calibri"/>
                <a:cs typeface="Times New Roman"/>
              </a:rPr>
              <a:t>Различают несколько видов радиации:</a:t>
            </a:r>
          </a:p>
        </p:txBody>
      </p:sp>
      <p:sp>
        <p:nvSpPr>
          <p:cNvPr id="3" name="Овал 2"/>
          <p:cNvSpPr/>
          <p:nvPr/>
        </p:nvSpPr>
        <p:spPr>
          <a:xfrm>
            <a:off x="1214438" y="642938"/>
            <a:ext cx="2341562" cy="2209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Альфа-частицы — это относительно тяжелые частицы, заряженные положительно, представляют собой ядра гелия.</a:t>
            </a:r>
          </a:p>
        </p:txBody>
      </p:sp>
      <p:sp>
        <p:nvSpPr>
          <p:cNvPr id="4" name="Овал 3"/>
          <p:cNvSpPr/>
          <p:nvPr/>
        </p:nvSpPr>
        <p:spPr>
          <a:xfrm>
            <a:off x="3286125" y="714375"/>
            <a:ext cx="2286000" cy="201612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Бета-частицы — обычные электроны.</a:t>
            </a:r>
          </a:p>
        </p:txBody>
      </p:sp>
      <p:sp>
        <p:nvSpPr>
          <p:cNvPr id="5" name="Овал 4"/>
          <p:cNvSpPr/>
          <p:nvPr/>
        </p:nvSpPr>
        <p:spPr>
          <a:xfrm>
            <a:off x="2428875" y="4500563"/>
            <a:ext cx="2403475" cy="20002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Гамма-излучение — имеет ту же природу, что и видимый свет, однако гораздо большую проникающую способность.</a:t>
            </a:r>
          </a:p>
        </p:txBody>
      </p:sp>
      <p:sp>
        <p:nvSpPr>
          <p:cNvPr id="6" name="Овал 5"/>
          <p:cNvSpPr/>
          <p:nvPr/>
        </p:nvSpPr>
        <p:spPr>
          <a:xfrm>
            <a:off x="5148263" y="330200"/>
            <a:ext cx="3671887" cy="285432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Рентгеновские лучи — похожи на гамма-излучение, но имеют меньшую энергию. Кстати, Солнце — один из естественных источников таких лучей, но защиту от солнечной радиации обеспечивает атмосфера Земли.</a:t>
            </a:r>
          </a:p>
        </p:txBody>
      </p:sp>
      <p:sp>
        <p:nvSpPr>
          <p:cNvPr id="7" name="Овал 6"/>
          <p:cNvSpPr/>
          <p:nvPr/>
        </p:nvSpPr>
        <p:spPr>
          <a:xfrm>
            <a:off x="0" y="2781300"/>
            <a:ext cx="3143250" cy="242887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Нейтроны — это электрически нейтральные частицы, возникающие в основном рядом с работающим атомным реактором, доступ туда должен быть ограничен.</a:t>
            </a:r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928938"/>
            <a:ext cx="3819525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366</TotalTime>
  <Words>138</Words>
  <Application>Microsoft Office PowerPoint</Application>
  <PresentationFormat>Экран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</cp:revision>
  <dcterms:created xsi:type="dcterms:W3CDTF">2011-10-18T10:56:43Z</dcterms:created>
  <dcterms:modified xsi:type="dcterms:W3CDTF">2013-12-28T20:09:06Z</dcterms:modified>
</cp:coreProperties>
</file>