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sldIdLst>
    <p:sldId id="267" r:id="rId2"/>
    <p:sldId id="275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1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096CD4-16E2-4B97-AB6D-0163D3BAC4EC}" type="datetimeFigureOut">
              <a:rPr lang="ru-RU"/>
              <a:pPr>
                <a:defRPr/>
              </a:pPr>
              <a:t>28.12.2013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E522515-915E-4ECD-B22D-70FDC14EF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B6812D-689A-4F22-AFCF-69AD81552899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D3FEA-1E4C-4863-97EB-E06E18679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973A-2FEB-4E7D-8AD1-AE0CD6978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F81C-3F87-47C8-BD14-9E716A47B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3369-08B1-4D3C-AEBB-D975C860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FC12-37F6-44DC-829C-2379EE24D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3BD2-5DC0-498B-8D86-0384BE44D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8254-6590-4A1F-B896-905A851A9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589F-54C2-4546-9E3C-9C0C2299F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EA40-975F-4204-AEAC-4C576BF9B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86F1C-D0DF-48C0-85F6-B84BA3DE1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D8B1-398F-46E0-B7C6-0D7EA5B2F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22BC109-FBCB-4DB9-BB5A-0ABABC057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60350"/>
            <a:ext cx="8229600" cy="44958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i="1" smtClean="0"/>
              <a:t>Естественной защитой от солнечной и космической радиации является атмосфера Земли.</a:t>
            </a:r>
            <a:r>
              <a:rPr lang="ru-RU" smtClean="0"/>
              <a:t> </a:t>
            </a:r>
          </a:p>
        </p:txBody>
      </p:sp>
      <p:pic>
        <p:nvPicPr>
          <p:cNvPr id="9219" name="Picture 5" descr="Естественной защитой от солнечной и космической радиации является атмосфера Земл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89138"/>
            <a:ext cx="7921625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88" y="188913"/>
            <a:ext cx="8785225" cy="19907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latin typeface="+mn-lt"/>
                <a:ea typeface="Calibri"/>
                <a:cs typeface="Times New Roman"/>
              </a:rPr>
              <a:t>Наиболее опасно для человека Альфа, Бета и Гамма излучение, которое может привести к серьезным заболеваниям, генетическим нарушения и даже смерти.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latin typeface="+mn-lt"/>
                <a:ea typeface="Calibri"/>
                <a:cs typeface="Times New Roman"/>
              </a:rPr>
              <a:t>Степень влияния радиации на здоровье человека зависит от вида излучения, времени и частоты.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2349500"/>
            <a:ext cx="8785225" cy="15081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latin typeface="+mn-lt"/>
                <a:ea typeface="Calibri"/>
                <a:cs typeface="Times New Roman"/>
              </a:rPr>
              <a:t>Последствия радиации, которые могут привести к фатальным случаям, бывают как при однократном пребывании у сильнейшего источника излучения (естественного или искусственного), так и при хранении слаборадиоактивных предметов у себя дома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4005263"/>
            <a:ext cx="4752975" cy="5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cs typeface="Times New Roman" pitchFamily="18" charset="0"/>
              </a:rPr>
              <a:t>Это могут быть: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4000" y="4700588"/>
            <a:ext cx="2376488" cy="5111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антиквариат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30488" y="4711700"/>
            <a:ext cx="2376487" cy="5000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драгоценные камни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7600" y="4711700"/>
            <a:ext cx="3959225" cy="5000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изделия из радиоактивного пластика</a:t>
            </a:r>
          </a:p>
        </p:txBody>
      </p:sp>
      <p:pic>
        <p:nvPicPr>
          <p:cNvPr id="61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3038" y="5245100"/>
            <a:ext cx="1681162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3"/>
          <p:cNvPicPr>
            <a:picLocks noChangeAspect="1" noChangeArrowheads="1"/>
          </p:cNvPicPr>
          <p:nvPr/>
        </p:nvPicPr>
        <p:blipFill>
          <a:blip r:embed="rId4" cstate="print"/>
          <a:srcRect t="7336"/>
          <a:stretch>
            <a:fillRect/>
          </a:stretch>
        </p:blipFill>
        <p:spPr bwMode="auto">
          <a:xfrm>
            <a:off x="269875" y="5245100"/>
            <a:ext cx="2360613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59063" y="5245100"/>
            <a:ext cx="1265237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79863" y="5245100"/>
            <a:ext cx="118427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5245100"/>
            <a:ext cx="1952625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8913"/>
            <a:ext cx="8229600" cy="25193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dirty="0" smtClean="0"/>
              <a:t>               Радон</a:t>
            </a:r>
            <a:r>
              <a:rPr lang="ru-RU" dirty="0" smtClean="0"/>
              <a:t> — это радиоактивный инертный газ без цвета, вкуса и запаха. Он в 7,5 раз тяжелее воздуха, и, как правило, именно он становится причиной радиоактивности строительных материалов.  </a:t>
            </a:r>
          </a:p>
        </p:txBody>
      </p:sp>
      <p:pic>
        <p:nvPicPr>
          <p:cNvPr id="7171" name="Picture 5" descr="Источники попадания радона в дома и квартиры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7200"/>
            <a:ext cx="43561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Накопление радона в разных комнатах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3644900"/>
            <a:ext cx="47879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365</TotalTime>
  <Words>97</Words>
  <Application>Microsoft Office PowerPoint</Application>
  <PresentationFormat>Экран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Слайд 1</vt:lpstr>
      <vt:lpstr>Слайд 2</vt:lpstr>
      <vt:lpstr>Слайд 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22</cp:revision>
  <dcterms:created xsi:type="dcterms:W3CDTF">2011-10-18T10:56:43Z</dcterms:created>
  <dcterms:modified xsi:type="dcterms:W3CDTF">2013-12-28T20:11:25Z</dcterms:modified>
</cp:coreProperties>
</file>