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sldIdLst>
    <p:sldId id="266" r:id="rId2"/>
    <p:sldId id="265" r:id="rId3"/>
    <p:sldId id="276" r:id="rId4"/>
    <p:sldId id="277" r:id="rId5"/>
    <p:sldId id="278" r:id="rId6"/>
    <p:sldId id="26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1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096CD4-16E2-4B97-AB6D-0163D3BAC4EC}" type="datetimeFigureOut">
              <a:rPr lang="ru-RU"/>
              <a:pPr>
                <a:defRPr/>
              </a:pPr>
              <a:t>28.12.2013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E522515-915E-4ECD-B22D-70FDC14EF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D3FEA-1E4C-4863-97EB-E06E18679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973A-2FEB-4E7D-8AD1-AE0CD6978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7F81C-3F87-47C8-BD14-9E716A47B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83369-08B1-4D3C-AEBB-D975C8600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5FC12-37F6-44DC-829C-2379EE24D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B3BD2-5DC0-498B-8D86-0384BE44D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C8254-6590-4A1F-B896-905A851A9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A589F-54C2-4546-9E3C-9C0C2299F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EA40-975F-4204-AEAC-4C576BF9B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86F1C-D0DF-48C0-85F6-B84BA3DE1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4D8B1-398F-46E0-B7C6-0D7EA5B2F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22BC109-FBCB-4DB9-BB5A-0ABABC057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justmedia.ru/data/ruchka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yaplakal.com/uploads/post-4-1179410382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verdlovesk.net/view/0/0/9231_1217094757.jpg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friends.kz/uploads/posts/2009-01/1233230840_deformed_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3sapoga.ru/uploads/posts/2009-02/1233530712_weird-deformed-animals-05.jpg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i.foto.radikal.ru/0611/6f4a86a9b953.jpg" TargetMode="Externa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content.foto.my.mail.ru/list/volchara1978/_blogs/i-2396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/>
              <a:t>Радиация и здоровье человека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    Воздействие радиации на организм человека называют облучением. Во время этого процесса энергия радиация передается клеткам, разрушая их. </a:t>
            </a:r>
          </a:p>
        </p:txBody>
      </p:sp>
      <p:pic>
        <p:nvPicPr>
          <p:cNvPr id="10244" name="Picture 5" descr="fe5277e096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3860800"/>
            <a:ext cx="40322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285273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         Облучение может вызывать всевозможные заболевания: инфекционные осложнения, нарушения обмена веществ, злокачественные опухоли и лейкоз, бесплодие, катаракту и многое другое. Особенно остро радиация воздействует на делящиеся клетки, поэтому она наиболее опасна для детей. </a:t>
            </a:r>
          </a:p>
        </p:txBody>
      </p:sp>
      <p:pic>
        <p:nvPicPr>
          <p:cNvPr id="2" name="Picture 5" descr="1282908288_radiaci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3003550"/>
            <a:ext cx="4608512" cy="38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Картинка 25 из 53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627688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5" descr="Картинка 39 из 533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738" y="2997200"/>
            <a:ext cx="5148262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Картинка 93 из 53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4088" y="3429000"/>
            <a:ext cx="4379912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 descr="Картинка 66 из 533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404813"/>
            <a:ext cx="409257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Картинка 97 из 5336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388" y="3789363"/>
            <a:ext cx="4438650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Картинка 185 из 5336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64163" y="115888"/>
            <a:ext cx="3024187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Картинка 249 из 431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/>
              <a:t>Является ли компьютер источником радиации? </a:t>
            </a:r>
          </a:p>
        </p:txBody>
      </p:sp>
      <p:pic>
        <p:nvPicPr>
          <p:cNvPr id="15363" name="Picture 5" descr="dozimetr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2276475"/>
            <a:ext cx="59753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365</TotalTime>
  <Words>72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Радиация и здоровье человека </vt:lpstr>
      <vt:lpstr>Слайд 2</vt:lpstr>
      <vt:lpstr>Слайд 3</vt:lpstr>
      <vt:lpstr>Слайд 4</vt:lpstr>
      <vt:lpstr>Слайд 5</vt:lpstr>
      <vt:lpstr>Является ли компьютер источником радиации? 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22</cp:revision>
  <dcterms:created xsi:type="dcterms:W3CDTF">2011-10-18T10:56:43Z</dcterms:created>
  <dcterms:modified xsi:type="dcterms:W3CDTF">2013-12-28T20:16:59Z</dcterms:modified>
</cp:coreProperties>
</file>