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7"/>
  </p:notesMasterIdLst>
  <p:sldIdLst>
    <p:sldId id="263" r:id="rId2"/>
    <p:sldId id="262" r:id="rId3"/>
    <p:sldId id="261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071" autoAdjust="0"/>
    <p:restoredTop sz="94660"/>
  </p:normalViewPr>
  <p:slideViewPr>
    <p:cSldViewPr>
      <p:cViewPr varScale="1">
        <p:scale>
          <a:sx n="69" d="100"/>
          <a:sy n="69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3096CD4-16E2-4B97-AB6D-0163D3BAC4EC}" type="datetimeFigureOut">
              <a:rPr lang="ru-RU"/>
              <a:pPr>
                <a:defRPr/>
              </a:pPr>
              <a:t>28.12.2013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E522515-915E-4ECD-B22D-70FDC14EFC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D3FEA-1E4C-4863-97EB-E06E18679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D973A-2FEB-4E7D-8AD1-AE0CD69787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7F81C-3F87-47C8-BD14-9E716A47B0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83369-08B1-4D3C-AEBB-D975C8600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5FC12-37F6-44DC-829C-2379EE24D6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B3BD2-5DC0-498B-8D86-0384BE44D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C8254-6590-4A1F-B896-905A851A9C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A589F-54C2-4546-9E3C-9C0C2299F6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CEA40-975F-4204-AEAC-4C576BF9B2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86F1C-D0DF-48C0-85F6-B84BA3DE1F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4D8B1-398F-46E0-B7C6-0D7EA5B2F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 smtClean="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22BC109-FBCB-4DB9-BB5A-0ABABC057B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10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0" y="0"/>
            <a:ext cx="4038600" cy="4495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400" smtClean="0"/>
              <a:t>          Этот вопрос, в век распространения компьютерной техники, волнует многих. Единственной частью компьютера, которая теоретически может быть радиоактивной является монитор, да и то, только электролучевой.  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572000" y="0"/>
            <a:ext cx="4572000" cy="44958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400" smtClean="0"/>
              <a:t>          Современные дисплеи, жидкокристаллические и плазменные, радиоактивными свойствами не обладают. </a:t>
            </a:r>
          </a:p>
        </p:txBody>
      </p:sp>
      <p:pic>
        <p:nvPicPr>
          <p:cNvPr id="16388" name="Picture 8" descr="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4265613"/>
            <a:ext cx="3563937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10" descr="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708275"/>
            <a:ext cx="2762250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p"/>
      <p:bldP spid="922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mtClean="0"/>
              <a:t>Может ли человек стать источником радиации? 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400" smtClean="0"/>
              <a:t>          Радиация, воздействуя на организм, не образует в нем радиоактивных веществ, т.е. человек не превращается сам в источник радиации. 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400" smtClean="0"/>
              <a:t>          Таким образом, в отличие от болезни, лучевое поражение от человека к человеку передаваться не может, зато радиоактивные предметы, несущие в себя заряд, могут быть опасны. </a:t>
            </a:r>
          </a:p>
        </p:txBody>
      </p:sp>
      <p:pic>
        <p:nvPicPr>
          <p:cNvPr id="17413" name="Picture 7" descr="j023468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5229225"/>
            <a:ext cx="2555875" cy="1506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/>
      <p:bldP spid="819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mtClean="0"/>
              <a:t>Космическое излучение и солнечная радиация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5461000"/>
            <a:ext cx="8229600" cy="1397000"/>
          </a:xfrm>
        </p:spPr>
        <p:txBody>
          <a:bodyPr/>
          <a:lstStyle/>
          <a:p>
            <a:r>
              <a:rPr lang="ru-RU" i="1" smtClean="0"/>
              <a:t>Вспышки на солнце — один из источников «естественного» радиационного фона.</a:t>
            </a:r>
            <a:r>
              <a:rPr lang="ru-RU" smtClean="0"/>
              <a:t> </a:t>
            </a:r>
          </a:p>
        </p:txBody>
      </p:sp>
      <p:pic>
        <p:nvPicPr>
          <p:cNvPr id="18436" name="Picture 5" descr="Вспышки на солнце — один из источников «естественного» радиационного фона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484313"/>
            <a:ext cx="4897438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9" presetClass="exit" presetSubtype="0" de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ppt_h/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  <p:bldP spid="7171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8913"/>
            <a:ext cx="8229600" cy="2160587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mtClean="0"/>
              <a:t>         Ученые отмечают, что именно с проявлением космической радиации связаны частые случаи бесплодия у стюардесс, которые основное рабочее время проводят на высоте более десяти тысяч метров. </a:t>
            </a:r>
          </a:p>
        </p:txBody>
      </p:sp>
      <p:pic>
        <p:nvPicPr>
          <p:cNvPr id="19459" name="Picture 5" descr="Уровень радиации в салоне самолета на высоте 10 000 метров превышает естественный в 10 раз.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2420938"/>
            <a:ext cx="5616575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6021388"/>
            <a:ext cx="8229600" cy="604837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mtClean="0"/>
              <a:t>Излучения в доме</a:t>
            </a:r>
          </a:p>
        </p:txBody>
      </p:sp>
      <p:pic>
        <p:nvPicPr>
          <p:cNvPr id="20484" name="Picture 5" descr="%D0%B8%D1%81%D1%82%D0%BE%D1%87%D0%BD%D0%B8%D0%BA%D0%B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0"/>
            <a:ext cx="8101013" cy="580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autoRev="1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4" dur="44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xit" presetSubtype="32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childTnLs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8" grpId="1"/>
      <p:bldP spid="4098" grpId="2"/>
      <p:bldP spid="4099" grpId="0" build="p"/>
      <p:bldP spid="4099" grpId="1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365</TotalTime>
  <Words>127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Слайд 1</vt:lpstr>
      <vt:lpstr>Может ли человек стать источником радиации? </vt:lpstr>
      <vt:lpstr>Космическое излучение и солнечная радиация </vt:lpstr>
      <vt:lpstr>Слайд 4</vt:lpstr>
      <vt:lpstr>Слайд 5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22</cp:revision>
  <dcterms:created xsi:type="dcterms:W3CDTF">2011-10-18T10:56:43Z</dcterms:created>
  <dcterms:modified xsi:type="dcterms:W3CDTF">2013-12-28T20:18:23Z</dcterms:modified>
</cp:coreProperties>
</file>