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9" r:id="rId4"/>
    <p:sldId id="260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728192"/>
          </a:xfrm>
        </p:spPr>
        <p:txBody>
          <a:bodyPr/>
          <a:lstStyle/>
          <a:p>
            <a:r>
              <a:rPr lang="ru-RU" dirty="0" smtClean="0"/>
              <a:t>МБОУ «</a:t>
            </a:r>
            <a:r>
              <a:rPr lang="ru-RU" dirty="0" err="1" smtClean="0"/>
              <a:t>Астрахановская</a:t>
            </a:r>
            <a:r>
              <a:rPr lang="ru-RU" dirty="0" smtClean="0"/>
              <a:t> ООШ»</a:t>
            </a:r>
          </a:p>
          <a:p>
            <a:r>
              <a:rPr lang="ru-RU" dirty="0" err="1" smtClean="0"/>
              <a:t>Агидбригада</a:t>
            </a:r>
            <a:r>
              <a:rPr lang="ru-RU" dirty="0" smtClean="0"/>
              <a:t> «Мы-  патриоты России»</a:t>
            </a:r>
            <a:endParaRPr lang="ru-RU" dirty="0"/>
          </a:p>
        </p:txBody>
      </p:sp>
      <p:pic>
        <p:nvPicPr>
          <p:cNvPr id="4" name="Picture 2" descr="C:\Users\123\Desktop\фото 2012\фото 16.10.12\DCIM\130_1610\IMG_2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 ступеней здоровья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9700"/>
            <a:ext cx="8208912" cy="504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99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Правильное питание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52928" cy="480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06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Активная жизненная позиция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Футбол: встреча ветеранов и молодежи.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4" descr="DSCF32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24936" cy="4824536"/>
          </a:xfrm>
          <a:prstGeom prst="rect">
            <a:avLst/>
          </a:prstGeom>
          <a:noFill/>
          <a:ln w="57150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b="1" i="1" u="sng" dirty="0" smtClean="0"/>
              <a:t> «Спорт </a:t>
            </a:r>
            <a:r>
              <a:rPr lang="ru-RU" b="1" i="1" u="sng" dirty="0"/>
              <a:t>нам силы поможет умножить». </a:t>
            </a:r>
            <a:endParaRPr lang="ru-RU" dirty="0"/>
          </a:p>
        </p:txBody>
      </p:sp>
      <p:pic>
        <p:nvPicPr>
          <p:cNvPr id="1026" name="Picture 2" descr="C:\Users\Uzer\Desktop\IMG_02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35292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27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Семь ступеней здоровья</vt:lpstr>
      <vt:lpstr>Правильное питание</vt:lpstr>
      <vt:lpstr>Активная жизненная позиция Футбол: встреча ветеранов и молодежи. </vt:lpstr>
      <vt:lpstr> «Спорт нам силы поможет умножить».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31</cp:revision>
  <dcterms:created xsi:type="dcterms:W3CDTF">2013-11-06T05:08:06Z</dcterms:created>
  <dcterms:modified xsi:type="dcterms:W3CDTF">2014-03-20T01:52:49Z</dcterms:modified>
</cp:coreProperties>
</file>