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5" r:id="rId2"/>
    <p:sldId id="271" r:id="rId3"/>
    <p:sldId id="263" r:id="rId4"/>
    <p:sldId id="266" r:id="rId5"/>
    <p:sldId id="259" r:id="rId6"/>
    <p:sldId id="260" r:id="rId7"/>
    <p:sldId id="257" r:id="rId8"/>
    <p:sldId id="258" r:id="rId9"/>
    <p:sldId id="267" r:id="rId10"/>
    <p:sldId id="268" r:id="rId11"/>
    <p:sldId id="256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5A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25B7B-FAB3-4450-9BB6-54D232756FB7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2D43C-9351-44B8-81FE-7BCCFA62B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2D43C-9351-44B8-81FE-7BCCFA62BFD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0"/>
            <a:ext cx="8229600" cy="45365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СИМВОЛИКА</a:t>
            </a:r>
            <a:r>
              <a:rPr kumimoji="0" lang="ru-RU" sz="8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ОЛИПИЙСКИХ   ИГР</a:t>
            </a:r>
            <a:endParaRPr kumimoji="0" lang="ru-RU" sz="80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3651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4429124" y="5214950"/>
            <a:ext cx="3929090" cy="1357322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71612"/>
            <a:ext cx="8606760" cy="250033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Есть в проведении Олимпийских игр и традиция трогательная, добрая, чуть смешная. Спортсмены и болельщики слегка суеверны. Они - полушутя, полусерьезно - верят в разные приметы, носят при себе талисманы. </a:t>
            </a:r>
          </a:p>
          <a:p>
            <a:pPr algn="just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Талисманом объявляли какого-нибудь хорошего зверя, как бы «хозяина» той страны, где проходила Олимпиада. </a:t>
            </a:r>
          </a:p>
          <a:p>
            <a:pPr algn="just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Талисманы зимних Олимпийских игр Сочи 2014— Леопард, Белый мишка, Зайка. </a:t>
            </a:r>
          </a:p>
          <a:p>
            <a:pPr>
              <a:buNone/>
            </a:pP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 smtClean="0"/>
          </a:p>
          <a:p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5536" y="0"/>
            <a:ext cx="8034116" cy="157161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ОЛИПИЙСКИЕ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ТАЛИСМАНЫ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357562"/>
            <a:ext cx="5000660" cy="321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24936" cy="73376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Каждые Олимпийские Игры имеют свою эмблему. Обычно, но не всегда, элементом эмблемы являются олимпийские кольца.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учитель года\картинка\20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785926"/>
            <a:ext cx="4239922" cy="4239922"/>
          </a:xfrm>
          <a:prstGeom prst="rect">
            <a:avLst/>
          </a:prstGeom>
          <a:noFill/>
        </p:spPr>
      </p:pic>
      <p:pic>
        <p:nvPicPr>
          <p:cNvPr id="4099" name="Picture 3" descr="F:\учитель года\картинка\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071942"/>
            <a:ext cx="1340838" cy="1440160"/>
          </a:xfrm>
          <a:prstGeom prst="rect">
            <a:avLst/>
          </a:prstGeom>
          <a:noFill/>
        </p:spPr>
      </p:pic>
      <p:pic>
        <p:nvPicPr>
          <p:cNvPr id="4100" name="Picture 4" descr="F:\учитель года\картинка\199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357430"/>
            <a:ext cx="1368152" cy="1440160"/>
          </a:xfrm>
          <a:prstGeom prst="rect">
            <a:avLst/>
          </a:prstGeom>
          <a:noFill/>
        </p:spPr>
      </p:pic>
      <p:pic>
        <p:nvPicPr>
          <p:cNvPr id="4101" name="Picture 5" descr="F:\учитель года\картинка\199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071942"/>
            <a:ext cx="1440160" cy="1440160"/>
          </a:xfrm>
          <a:prstGeom prst="rect">
            <a:avLst/>
          </a:prstGeom>
          <a:noFill/>
        </p:spPr>
      </p:pic>
      <p:pic>
        <p:nvPicPr>
          <p:cNvPr id="4102" name="Picture 6" descr="F:\учитель года\картинка\574px-torino_2006-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2214554"/>
            <a:ext cx="1440160" cy="143087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67544" y="0"/>
            <a:ext cx="8229600" cy="9087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ОЛИПИЙСКИЕ</a:t>
            </a:r>
            <a:r>
              <a:rPr kumimoji="0" lang="ru-RU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ЭМБЛЕМЫ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Спасибо за внимание!</a:t>
            </a:r>
            <a:endParaRPr lang="ru-RU" sz="8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43050"/>
            <a:ext cx="7851648" cy="35553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олимпийским символам относятся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флаг (кольца), гимн, клятва, лозунг, медали, огонь, оливковая ветвь, салют, талисманы, эмблема.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642918"/>
            <a:ext cx="8229600" cy="135732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СИМВОЛИКА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ОЛИПИЙСКИХ   ИГР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12564" cy="610244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Эмблема Олимпийских Игр состоит из пяти сцепленных между собой кругов или колец. Этот символ был разработан Пьером де Кубертеном в 1913 году.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флаге любого государства есть по крайней мере один цвет из представленных на олимпийских кольцах.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 	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Синий Европа</a:t>
            </a: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Черный Африка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Красный Америка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Желтый Азия</a:t>
            </a:r>
            <a:r>
              <a:rPr lang="ru-RU" sz="3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Зеленый  Австралия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F:\учитель года\картинка\67нглор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000372"/>
            <a:ext cx="4502849" cy="339214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0"/>
            <a:ext cx="8229600" cy="10801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600" b="1" noProof="0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ОЛИМПИЙСКИЕ   КОЛЬЦА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00372"/>
            <a:ext cx="8712968" cy="40290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Официальный флаг Олимпийских Игр представляет собой изображение олимпийских колец на белом фоне. Белый цвет символизирует мир во время Игр. Олимпийский флаг используется в церемониях открытия и закрытия каждой Олимпиады.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F:\учитель года\эмблемы\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535784"/>
            <a:ext cx="3110477" cy="2332857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214346" y="214290"/>
            <a:ext cx="5429288" cy="228601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4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4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4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4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Олимпийский 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ФЛАГ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841160" cy="3304958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«Быстрее, выше, сильнее»,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является переводом латинского выражения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Citius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Altius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Fortius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Лозунг был предложен Пьером де Кубертеном в 1924 году.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Существует также неофициальный девиз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— не победа, а участие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F:\учитель года\картинка\иконки\пара\marafon.jpg"/>
          <p:cNvPicPr>
            <a:picLocks noChangeAspect="1" noChangeArrowheads="1"/>
          </p:cNvPicPr>
          <p:nvPr/>
        </p:nvPicPr>
        <p:blipFill>
          <a:blip r:embed="rId2" cstate="print"/>
          <a:srcRect l="7100" t="4451" r="22720" b="8903"/>
          <a:stretch>
            <a:fillRect/>
          </a:stretch>
        </p:blipFill>
        <p:spPr bwMode="auto">
          <a:xfrm>
            <a:off x="4071934" y="3361930"/>
            <a:ext cx="3781236" cy="297874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16632"/>
            <a:ext cx="8229600" cy="10801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ОЛИПИЙСКИЙ</a:t>
            </a:r>
            <a:r>
              <a:rPr kumimoji="0" lang="ru-RU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ДЕВИЗ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58204" cy="38112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 из выдающихся спортсменов произносит клятву в честности соревнований от имени всех соревнующихся. 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Впервые была официально произнесена в 1920 году на VII летних Олимпийских играх.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 клятвы :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 имени всех участников соревнований, я обещаю что мы будем участвовать в этих Олимпийских Играх, уважая и соблюдая правила, по которым они проводятся, в истинно спортивном духе, во славу спорта и чести наших команд»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 descr="F:\учитель года\эмблемы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04663"/>
            <a:ext cx="4574906" cy="3059257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57166"/>
            <a:ext cx="5643602" cy="148478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Олимпийская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КЛЯТВА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928802"/>
            <a:ext cx="5214974" cy="414340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endParaRPr lang="ru-RU" sz="3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Олимпийский огонь зажигают на территории развалин храма богини Геры в древней Олимпии в Греции. Олимпийский огонь на факеле передается от атлета к атлету в ходе многодневной символической эстафеты. Огонь прибывает к месту проведения Олимпийских игр в день их открытия. Это символизирует начало игр. По завершении всех соревнований Олимпийский огонь костра гасится, что символизирует закрытие игр.</a:t>
            </a:r>
          </a:p>
        </p:txBody>
      </p:sp>
      <p:pic>
        <p:nvPicPr>
          <p:cNvPr id="1026" name="Picture 2" descr="F:\учитель года\эмблемы\7eb3948918a7a307b4a7e9d2175abd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566575" cy="1953336"/>
          </a:xfrm>
          <a:prstGeom prst="rect">
            <a:avLst/>
          </a:prstGeom>
          <a:noFill/>
        </p:spPr>
      </p:pic>
      <p:pic>
        <p:nvPicPr>
          <p:cNvPr id="1027" name="Picture 3" descr="F:\учитель года\эмблемы\olimpiiskii-ogon-peredan-org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857232"/>
            <a:ext cx="1428760" cy="1428760"/>
          </a:xfrm>
          <a:prstGeom prst="rect">
            <a:avLst/>
          </a:prstGeom>
          <a:noFill/>
        </p:spPr>
      </p:pic>
      <p:pic>
        <p:nvPicPr>
          <p:cNvPr id="1028" name="Picture 4" descr="F:\учитель года\эмблемы\af701d44438d.jpg"/>
          <p:cNvPicPr>
            <a:picLocks noChangeAspect="1" noChangeArrowheads="1"/>
          </p:cNvPicPr>
          <p:nvPr/>
        </p:nvPicPr>
        <p:blipFill>
          <a:blip r:embed="rId4" cstate="print"/>
          <a:srcRect t="5006" b="10012"/>
          <a:stretch>
            <a:fillRect/>
          </a:stretch>
        </p:blipFill>
        <p:spPr bwMode="auto">
          <a:xfrm>
            <a:off x="1071538" y="2357430"/>
            <a:ext cx="2035034" cy="3986718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-171400"/>
            <a:ext cx="8229600" cy="10801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ОЛИПИЙСКИЙ</a:t>
            </a:r>
            <a:r>
              <a:rPr kumimoji="0" lang="ru-RU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ОГОНЬ 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15370" cy="2428892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Олимпийские медали: золотую, серебряную и бронзовую вручают трём спортсменам, показавшим наилучшие результаты в соревновании. В командных видах спорта медали равного достоинства получают все члены команды.</a:t>
            </a:r>
          </a:p>
          <a:p>
            <a:pPr algn="just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F:\учитель года\эмблемы\iмедаль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857628"/>
            <a:ext cx="3071834" cy="2233884"/>
          </a:xfrm>
          <a:prstGeom prst="rect">
            <a:avLst/>
          </a:prstGeom>
          <a:noFill/>
        </p:spPr>
      </p:pic>
      <p:pic>
        <p:nvPicPr>
          <p:cNvPr id="2051" name="Picture 3" descr="F:\учитель года\эмблемы\12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000504"/>
            <a:ext cx="2749715" cy="2071702"/>
          </a:xfrm>
          <a:prstGeom prst="rect">
            <a:avLst/>
          </a:prstGeom>
          <a:noFill/>
        </p:spPr>
      </p:pic>
      <p:pic>
        <p:nvPicPr>
          <p:cNvPr id="2052" name="Picture 4" descr="F:\учитель года\эмблемы\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4000504"/>
            <a:ext cx="1996591" cy="1494048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0"/>
            <a:ext cx="8229600" cy="10801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ОЛИПИЙСКИЕ</a:t>
            </a:r>
            <a:r>
              <a:rPr kumimoji="0" lang="ru-RU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МЕДАЛИ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7"/>
            <a:ext cx="856895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Церемония открытия игр. В параде стран первой всегда выходит команда Греции. Далее команды стран идут в алфавитном порядке. Замыкает парад команда страны-хозяйки Игр. 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2050" name="Picture 2" descr="F:\учитель года\картинка\церемония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14620"/>
            <a:ext cx="4074882" cy="3124075"/>
          </a:xfrm>
          <a:prstGeom prst="rect">
            <a:avLst/>
          </a:prstGeom>
          <a:noFill/>
        </p:spPr>
      </p:pic>
      <p:pic>
        <p:nvPicPr>
          <p:cNvPr id="2051" name="Picture 3" descr="F:\учитель года\картинка\церемония\7нкш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500438"/>
            <a:ext cx="4019917" cy="2668563"/>
          </a:xfrm>
          <a:prstGeom prst="rect">
            <a:avLst/>
          </a:prstGeom>
          <a:noFill/>
        </p:spPr>
      </p:pic>
      <p:pic>
        <p:nvPicPr>
          <p:cNvPr id="2052" name="Picture 4" descr="F:\учитель года\картинка\церемония\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857496"/>
            <a:ext cx="2753944" cy="2056027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39552" y="260648"/>
            <a:ext cx="8229600" cy="10801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noProof="0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ЦЕРЕМОНИЯ   ОТКРЫТИЯ  И ЗАКРЫТИЯ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ОЛИПИЙСКИХ    ИГР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251</TotalTime>
  <Words>422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 К олимпийским символам относятся флаг (кольца), гимн, клятва, лозунг, медали, огонь, оливковая ветвь, салют, талисманы, эмблема.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Каждые Олимпийские Игры имеют свою эмблему. Обычно, но не всегда, элементом эмблемы являются олимпийские кольца.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Gamer's</dc:creator>
  <cp:lastModifiedBy>Andrey</cp:lastModifiedBy>
  <cp:revision>58</cp:revision>
  <dcterms:created xsi:type="dcterms:W3CDTF">2010-09-21T05:32:37Z</dcterms:created>
  <dcterms:modified xsi:type="dcterms:W3CDTF">2014-02-11T18:33:05Z</dcterms:modified>
</cp:coreProperties>
</file>