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EA809-591C-4816-AEFB-0390D7247BCD}" type="datetimeFigureOut">
              <a:rPr lang="ru-RU" smtClean="0"/>
              <a:t>15.02.2014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AA2C7-2B04-4CE9-9491-A313431DE46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0240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AA2C7-2B04-4CE9-9491-A313431DE467}" type="slidenum">
              <a:rPr lang="ru-RU" smtClean="0"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21633B-CC77-4A28-BB1E-F5526A7872B5}" type="datetimeFigureOut">
              <a:rPr lang="ru-RU" smtClean="0"/>
              <a:t>15.02.2014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E5FA7D-ED40-456C-AA4C-5FAC8D7A650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21633B-CC77-4A28-BB1E-F5526A7872B5}" type="datetimeFigureOut">
              <a:rPr lang="ru-RU" smtClean="0"/>
              <a:t>15.02.2014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E5FA7D-ED40-456C-AA4C-5FAC8D7A650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21633B-CC77-4A28-BB1E-F5526A7872B5}" type="datetimeFigureOut">
              <a:rPr lang="ru-RU" smtClean="0"/>
              <a:t>15.02.2014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E5FA7D-ED40-456C-AA4C-5FAC8D7A650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21633B-CC77-4A28-BB1E-F5526A7872B5}" type="datetimeFigureOut">
              <a:rPr lang="ru-RU" smtClean="0"/>
              <a:t>15.02.2014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E5FA7D-ED40-456C-AA4C-5FAC8D7A650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21633B-CC77-4A28-BB1E-F5526A7872B5}" type="datetimeFigureOut">
              <a:rPr lang="ru-RU" smtClean="0"/>
              <a:t>15.02.2014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E5FA7D-ED40-456C-AA4C-5FAC8D7A650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21633B-CC77-4A28-BB1E-F5526A7872B5}" type="datetimeFigureOut">
              <a:rPr lang="ru-RU" smtClean="0"/>
              <a:t>15.02.2014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E5FA7D-ED40-456C-AA4C-5FAC8D7A650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21633B-CC77-4A28-BB1E-F5526A7872B5}" type="datetimeFigureOut">
              <a:rPr lang="ru-RU" smtClean="0"/>
              <a:t>15.02.2014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E5FA7D-ED40-456C-AA4C-5FAC8D7A650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21633B-CC77-4A28-BB1E-F5526A7872B5}" type="datetimeFigureOut">
              <a:rPr lang="ru-RU" smtClean="0"/>
              <a:t>15.02.2014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E5FA7D-ED40-456C-AA4C-5FAC8D7A650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21633B-CC77-4A28-BB1E-F5526A7872B5}" type="datetimeFigureOut">
              <a:rPr lang="ru-RU" smtClean="0"/>
              <a:t>15.02.2014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E5FA7D-ED40-456C-AA4C-5FAC8D7A650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21633B-CC77-4A28-BB1E-F5526A7872B5}" type="datetimeFigureOut">
              <a:rPr lang="ru-RU" smtClean="0"/>
              <a:t>15.02.2014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E5FA7D-ED40-456C-AA4C-5FAC8D7A650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21633B-CC77-4A28-BB1E-F5526A7872B5}" type="datetimeFigureOut">
              <a:rPr lang="ru-RU" smtClean="0"/>
              <a:t>15.02.2014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E5FA7D-ED40-456C-AA4C-5FAC8D7A650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B21633B-CC77-4A28-BB1E-F5526A7872B5}" type="datetimeFigureOut">
              <a:rPr lang="ru-RU" smtClean="0"/>
              <a:t>15.02.2014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7E5FA7D-ED40-456C-AA4C-5FAC8D7A650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980728"/>
            <a:ext cx="7363544" cy="6208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Здоровый образ жизни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5085184"/>
            <a:ext cx="4139002" cy="101781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Учител</a:t>
            </a:r>
            <a:r>
              <a:rPr lang="ru-RU" sz="2800" dirty="0" smtClean="0"/>
              <a:t>ь</a:t>
            </a:r>
            <a:r>
              <a:rPr lang="ru-RU" sz="2800" dirty="0" smtClean="0"/>
              <a:t>: Смирнова А.Г</a:t>
            </a:r>
            <a:endParaRPr lang="ru-RU" sz="2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Целью является: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1.Формирование у учащийся начальной школы основ здорового образа жизни.</a:t>
            </a:r>
          </a:p>
          <a:p>
            <a:r>
              <a:rPr lang="ru-RU" dirty="0" smtClean="0"/>
              <a:t>Развитие творческой самостоятельности посредством освоения двигательной деятельности.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Укрепление здоровья школьников посредством развития физических качеств и повышения функциональных возможностей жизнеобеспечивающих систем организма</a:t>
            </a:r>
          </a:p>
          <a:p>
            <a:r>
              <a:rPr lang="ru-RU" sz="2400" dirty="0" smtClean="0"/>
              <a:t>Совершенствование жизненно важных навыков и умений посредством обучения подвижным играм, физическим упражнениям и техническим действиям из базовых видов спорта.</a:t>
            </a:r>
          </a:p>
          <a:p>
            <a:r>
              <a:rPr lang="ru-RU" sz="2400" dirty="0" smtClean="0"/>
              <a:t>Формирование общих представлений о физической культуре, ее значении в жизни человека, укреплении здоровья, физическом развитии и физической подготовленности.</a:t>
            </a:r>
          </a:p>
          <a:p>
            <a:r>
              <a:rPr lang="ru-RU" sz="2400" dirty="0" smtClean="0"/>
              <a:t>Развитие интереса к самостоятельным занятиям физическими упражнениями.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Физическая культура способствует: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Развитию личностных качеств</a:t>
            </a:r>
          </a:p>
          <a:p>
            <a:r>
              <a:rPr lang="ru-RU" dirty="0" smtClean="0"/>
              <a:t>Формированию у обучающихся универсальных способностей (компетенции).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Универсальные компетенции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Умение организовывать собственную деятельность, выбирать и использовать средства для достижения её цели</a:t>
            </a:r>
          </a:p>
          <a:p>
            <a:r>
              <a:rPr lang="ru-RU" sz="2800" dirty="0" smtClean="0"/>
              <a:t>Умения активно включаться в коллективную деятельность, взаимодействовать со сверстниками в достижении общих целей</a:t>
            </a:r>
          </a:p>
          <a:p>
            <a:r>
              <a:rPr lang="ru-RU" sz="2800" dirty="0" smtClean="0"/>
              <a:t>Умение доносить информацию, в доступной, эмоционально-яркой форме в процессе общения и взаимодействия со сверстниками и взрослыми людьми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Личностные результаты: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Активное включение в общение и взаимодействие со сверстниками на принципах уважения и доброжелательности, взаимопомощи и сопереживания</a:t>
            </a:r>
          </a:p>
          <a:p>
            <a:r>
              <a:rPr lang="ru-RU" sz="2800" dirty="0" smtClean="0"/>
              <a:t>Проявление положительных качеств личности и управление своими эмоциями в различных нестандартных ситуациях.</a:t>
            </a:r>
          </a:p>
          <a:p>
            <a:r>
              <a:rPr lang="ru-RU" sz="2800" dirty="0" smtClean="0"/>
              <a:t>Проявление дисциплинированности, трудолюбие и упорство в достижении поставленных целей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Метапредметные результаты: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Характеристика явлений(действия и поступков)</a:t>
            </a:r>
          </a:p>
          <a:p>
            <a:r>
              <a:rPr lang="ru-RU" sz="1800" dirty="0" smtClean="0"/>
              <a:t>Обнаружение ошибок при выполнении учебных заданий</a:t>
            </a:r>
          </a:p>
          <a:p>
            <a:r>
              <a:rPr lang="ru-RU" sz="1800" dirty="0" smtClean="0"/>
              <a:t>Общение и взаимодействие со сверстниками</a:t>
            </a:r>
          </a:p>
          <a:p>
            <a:r>
              <a:rPr lang="ru-RU" sz="1800" dirty="0" smtClean="0"/>
              <a:t>Обеспечение защиты и сохранности природы во время активного отдыха</a:t>
            </a:r>
          </a:p>
          <a:p>
            <a:r>
              <a:rPr lang="ru-RU" sz="1800" dirty="0" smtClean="0"/>
              <a:t>Организация самостоятельной деятельности</a:t>
            </a:r>
          </a:p>
          <a:p>
            <a:r>
              <a:rPr lang="ru-RU" sz="1800" dirty="0" smtClean="0"/>
              <a:t>Планирование собственной деятельности. Распределение нагрузки.</a:t>
            </a:r>
          </a:p>
          <a:p>
            <a:r>
              <a:rPr lang="ru-RU" sz="1800" dirty="0" smtClean="0"/>
              <a:t>Анализ и объективная оценка результатов собственного труда</a:t>
            </a:r>
          </a:p>
          <a:p>
            <a:r>
              <a:rPr lang="ru-RU" sz="1800" dirty="0" smtClean="0"/>
              <a:t>Видение красоты движений, выделение и обоснование эстетических признаков</a:t>
            </a:r>
          </a:p>
          <a:p>
            <a:r>
              <a:rPr lang="ru-RU" sz="1800" dirty="0" smtClean="0"/>
              <a:t>Оценка красоты телосложения и осанки</a:t>
            </a:r>
          </a:p>
          <a:p>
            <a:r>
              <a:rPr lang="ru-RU" sz="1800" dirty="0" smtClean="0"/>
              <a:t>Управление эмоциями в общении со сверстниками  и взрослыми</a:t>
            </a:r>
          </a:p>
          <a:p>
            <a:r>
              <a:rPr lang="ru-RU" sz="1800" dirty="0" smtClean="0"/>
              <a:t>Технически правильное выполнение двигательных действий из базовых видов спорта.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Предметные результаты: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214422"/>
            <a:ext cx="7498080" cy="4800600"/>
          </a:xfrm>
        </p:spPr>
        <p:txBody>
          <a:bodyPr>
            <a:noAutofit/>
          </a:bodyPr>
          <a:lstStyle/>
          <a:p>
            <a:r>
              <a:rPr lang="ru-RU" sz="1800" dirty="0" smtClean="0"/>
              <a:t>Планирование занятий</a:t>
            </a:r>
          </a:p>
          <a:p>
            <a:r>
              <a:rPr lang="ru-RU" sz="1800" dirty="0" smtClean="0"/>
              <a:t>Изложение фактов истории</a:t>
            </a:r>
          </a:p>
          <a:p>
            <a:r>
              <a:rPr lang="ru-RU" sz="1800" dirty="0" smtClean="0"/>
              <a:t>Физическая Культура -как средство укрепления здоровья</a:t>
            </a:r>
          </a:p>
          <a:p>
            <a:r>
              <a:rPr lang="ru-RU" sz="1800" dirty="0" smtClean="0"/>
              <a:t>Измерение(познавание) длины и массы тела.</a:t>
            </a:r>
          </a:p>
          <a:p>
            <a:r>
              <a:rPr lang="ru-RU" sz="1800" dirty="0" smtClean="0"/>
              <a:t>Оказание помощи и моральной поддержки сверстникам при выполнении учебных заданий</a:t>
            </a:r>
          </a:p>
          <a:p>
            <a:r>
              <a:rPr lang="ru-RU" sz="1800" dirty="0" smtClean="0"/>
              <a:t>Бережное обращение с инвентарем</a:t>
            </a:r>
          </a:p>
          <a:p>
            <a:r>
              <a:rPr lang="ru-RU" sz="1800" dirty="0" smtClean="0"/>
              <a:t>Проведение физической культуры с разной целевой направленностью(подбор физических упражнений, выполнение с заданной дозировкой.</a:t>
            </a:r>
          </a:p>
          <a:p>
            <a:r>
              <a:rPr lang="ru-RU" sz="1800" dirty="0" smtClean="0"/>
              <a:t>Характеристика физической нагрузки по показателю частоты пульса</a:t>
            </a:r>
          </a:p>
          <a:p>
            <a:r>
              <a:rPr lang="ru-RU" sz="1800" dirty="0" smtClean="0"/>
              <a:t>Взаимодействие со сверстниками по правилам проведения подвижных игр</a:t>
            </a:r>
          </a:p>
          <a:p>
            <a:r>
              <a:rPr lang="ru-RU" sz="1800" dirty="0" smtClean="0"/>
              <a:t>Объяснение в доступной форме правил(техники) выполнения двигательных действий</a:t>
            </a:r>
          </a:p>
          <a:p>
            <a:r>
              <a:rPr lang="ru-RU" sz="1800" dirty="0" smtClean="0"/>
              <a:t>Выполнение жизненно важных двигательных навыков и умений различными способами, в различных условиях.</a:t>
            </a:r>
            <a:endParaRPr lang="ru-RU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218</TotalTime>
  <Words>368</Words>
  <Application>Microsoft Office PowerPoint</Application>
  <PresentationFormat>Экран (4:3)</PresentationFormat>
  <Paragraphs>47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Здоровый образ жизни</vt:lpstr>
      <vt:lpstr>Целью является:</vt:lpstr>
      <vt:lpstr>Задачи:</vt:lpstr>
      <vt:lpstr>Физическая культура способствует:</vt:lpstr>
      <vt:lpstr>Универсальные компетенции</vt:lpstr>
      <vt:lpstr>Личностные результаты:</vt:lpstr>
      <vt:lpstr>Метапредметные результаты:</vt:lpstr>
      <vt:lpstr>Предметные результаты: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Арина</dc:creator>
  <cp:lastModifiedBy>Андрюха</cp:lastModifiedBy>
  <cp:revision>18</cp:revision>
  <dcterms:created xsi:type="dcterms:W3CDTF">2012-03-30T21:06:59Z</dcterms:created>
  <dcterms:modified xsi:type="dcterms:W3CDTF">2014-02-15T09:13:24Z</dcterms:modified>
</cp:coreProperties>
</file>