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5" r:id="rId3"/>
    <p:sldId id="266" r:id="rId4"/>
    <p:sldId id="257" r:id="rId5"/>
    <p:sldId id="258" r:id="rId6"/>
    <p:sldId id="263" r:id="rId7"/>
    <p:sldId id="259" r:id="rId8"/>
    <p:sldId id="260" r:id="rId9"/>
    <p:sldId id="261" r:id="rId10"/>
    <p:sldId id="264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7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02.10.2013</a:t>
            </a:fld>
            <a:endParaRPr lang="ru-R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02.10.2013</a:t>
            </a:fld>
            <a:endParaRPr lang="ru-R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Мировой океан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653136"/>
            <a:ext cx="7854696" cy="1440160"/>
          </a:xfrm>
        </p:spPr>
        <p:txBody>
          <a:bodyPr/>
          <a:lstStyle/>
          <a:p>
            <a:pPr algn="l"/>
            <a:r>
              <a:rPr lang="ru-RU" dirty="0" smtClean="0"/>
              <a:t>Выполнила: </a:t>
            </a:r>
            <a:r>
              <a:rPr lang="ru-RU" dirty="0" err="1" smtClean="0"/>
              <a:t>Демко</a:t>
            </a:r>
            <a:r>
              <a:rPr lang="ru-RU" dirty="0" smtClean="0"/>
              <a:t> Е.Н</a:t>
            </a:r>
          </a:p>
          <a:p>
            <a:pPr algn="l"/>
            <a:r>
              <a:rPr lang="ru-RU" dirty="0" smtClean="0"/>
              <a:t>МБОУ «</a:t>
            </a:r>
            <a:r>
              <a:rPr lang="ru-RU" dirty="0" err="1" smtClean="0"/>
              <a:t>Чульская</a:t>
            </a:r>
            <a:r>
              <a:rPr lang="ru-RU" dirty="0" smtClean="0"/>
              <a:t> основная общеобразовательная школа»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223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интересно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Самое большое по площади море – Филиппинское</a:t>
            </a:r>
          </a:p>
          <a:p>
            <a:r>
              <a:rPr lang="ru-RU" sz="2800" dirty="0" smtClean="0"/>
              <a:t>Самый большой залив – Бенгальский</a:t>
            </a:r>
          </a:p>
          <a:p>
            <a:r>
              <a:rPr lang="ru-RU" sz="2800" dirty="0" smtClean="0"/>
              <a:t>Самый широкий пролив – Дрейка</a:t>
            </a:r>
          </a:p>
          <a:p>
            <a:r>
              <a:rPr lang="ru-RU" sz="2800" dirty="0" smtClean="0"/>
              <a:t>Самый большой полуостров – Аравийский</a:t>
            </a:r>
          </a:p>
          <a:p>
            <a:r>
              <a:rPr lang="ru-RU" sz="2800" dirty="0" smtClean="0"/>
              <a:t> Самый большой остров - Гренландия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3518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121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Проверка домашнего задания: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Что </a:t>
            </a:r>
            <a:r>
              <a:rPr lang="ru-RU" dirty="0"/>
              <a:t>такое гидросфера?</a:t>
            </a:r>
          </a:p>
          <a:p>
            <a:r>
              <a:rPr lang="ru-RU" dirty="0" smtClean="0"/>
              <a:t>Какую </a:t>
            </a:r>
            <a:r>
              <a:rPr lang="ru-RU" dirty="0"/>
              <a:t>часть гидросферы составляют воды Мирового океана?</a:t>
            </a:r>
          </a:p>
          <a:p>
            <a:r>
              <a:rPr lang="ru-RU" dirty="0" smtClean="0"/>
              <a:t>Какой </a:t>
            </a:r>
            <a:r>
              <a:rPr lang="ru-RU" dirty="0"/>
              <a:t>воды на Земле больше: пресной или солёной?</a:t>
            </a:r>
          </a:p>
          <a:p>
            <a:r>
              <a:rPr lang="ru-RU" dirty="0" smtClean="0"/>
              <a:t>Каковы </a:t>
            </a:r>
            <a:r>
              <a:rPr lang="ru-RU" dirty="0"/>
              <a:t>свойства гидросферы?</a:t>
            </a:r>
          </a:p>
          <a:p>
            <a:r>
              <a:rPr lang="ru-RU" dirty="0" smtClean="0"/>
              <a:t>Как </a:t>
            </a:r>
            <a:r>
              <a:rPr lang="ru-RU" dirty="0"/>
              <a:t>влияет гидросферы на жизнь нашей планеты?</a:t>
            </a:r>
          </a:p>
          <a:p>
            <a:r>
              <a:rPr lang="ru-RU" dirty="0" smtClean="0"/>
              <a:t>Используя </a:t>
            </a:r>
            <a:r>
              <a:rPr lang="ru-RU" dirty="0"/>
              <a:t>рис.141, расскажите о круговороте воды. Докажите с его помощью, что гидросфера - единая оболочка.</a:t>
            </a:r>
          </a:p>
        </p:txBody>
      </p:sp>
    </p:spTree>
    <p:extLst>
      <p:ext uri="{BB962C8B-B14F-4D97-AF65-F5344CB8AC3E}">
        <p14:creationId xmlns:p14="http://schemas.microsoft.com/office/powerpoint/2010/main" val="3216575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\Pictures\0006-006-Krugovorot-vody-v-prirode-vsemirnyj-protses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73170"/>
            <a:ext cx="7632848" cy="5724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399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Мировой океан — </a:t>
            </a:r>
            <a:r>
              <a:rPr lang="ru-RU" sz="2800" dirty="0"/>
              <a:t>основная часть гидросферы. Вода Мирового океана покрывает 3/4 земной поверхности. Мировой океан един, он нигде не прерывается. Из любой его точки можно попасть в любую другу.</a:t>
            </a:r>
          </a:p>
        </p:txBody>
      </p:sp>
      <p:pic>
        <p:nvPicPr>
          <p:cNvPr id="5" name="Picture 3" descr="C:\Users\1\Pictures\Physical_worl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059700"/>
            <a:ext cx="5112568" cy="3465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136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Материки и острова делят Мировой океан на четыре </a:t>
            </a:r>
            <a:r>
              <a:rPr lang="ru-RU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океан.</a:t>
            </a:r>
            <a:endParaRPr lang="ru-RU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/>
              <a:t>Океаны Земли:</a:t>
            </a:r>
          </a:p>
          <a:p>
            <a:r>
              <a:rPr lang="ru-RU" sz="2800" dirty="0"/>
              <a:t>Тихий океан -180 млн км2 </a:t>
            </a:r>
          </a:p>
          <a:p>
            <a:r>
              <a:rPr lang="ru-RU" sz="2800" dirty="0"/>
              <a:t>Атлантический океан - 92 млн. км2</a:t>
            </a:r>
          </a:p>
          <a:p>
            <a:r>
              <a:rPr lang="ru-RU" sz="2800" dirty="0"/>
              <a:t> Индийский океан - 76 млн. км2  </a:t>
            </a:r>
          </a:p>
          <a:p>
            <a:r>
              <a:rPr lang="ru-RU" sz="2800" dirty="0"/>
              <a:t>Северный Ледовитый океан - 15 млн. км2.</a:t>
            </a:r>
          </a:p>
        </p:txBody>
      </p:sp>
    </p:spTree>
    <p:extLst>
      <p:ext uri="{BB962C8B-B14F-4D97-AF65-F5344CB8AC3E}">
        <p14:creationId xmlns:p14="http://schemas.microsoft.com/office/powerpoint/2010/main" val="2386839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Показать на карте океаны и материки.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004070"/>
            <a:ext cx="6432376" cy="4040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4582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8768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Части Мирового океана: моря, заливы, проливы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.</a:t>
            </a:r>
            <a:r>
              <a:rPr lang="ru-RU" sz="3200" dirty="0">
                <a:latin typeface="Times New Roman"/>
                <a:ea typeface="Times New Roman"/>
              </a:rPr>
              <a:t> </a:t>
            </a:r>
            <a:br>
              <a:rPr lang="ru-RU" sz="3200" dirty="0">
                <a:latin typeface="Times New Roman"/>
                <a:ea typeface="Times New Roman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Море – это часть океана, заметно вдающаяся в сушу, отличающаяся от океана свойствами воды и особенностями животного и растительного мира.</a:t>
            </a:r>
          </a:p>
          <a:p>
            <a:r>
              <a:rPr lang="ru-RU" sz="2800" dirty="0" smtClean="0"/>
              <a:t>Залив </a:t>
            </a:r>
            <a:r>
              <a:rPr lang="ru-RU" sz="2800" dirty="0"/>
              <a:t>- участок водной поверхности океана, вдающийся в сушу, но свободно сообщающийся с основной частью водоема.</a:t>
            </a:r>
          </a:p>
          <a:p>
            <a:r>
              <a:rPr lang="ru-RU" sz="2800" dirty="0"/>
              <a:t>Пролив - относительно узкое водное пространство, ограниченное с двух сторон сушей.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98311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Два вида морей: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Внутреннее море, почти со всех сторон окружённое </a:t>
            </a:r>
            <a:r>
              <a:rPr lang="ru-RU" sz="2800" dirty="0" smtClean="0"/>
              <a:t>сушей: Черное</a:t>
            </a:r>
            <a:r>
              <a:rPr lang="ru-RU" sz="2800" dirty="0"/>
              <a:t>, Балтийское, Азовское, Белое, </a:t>
            </a:r>
            <a:r>
              <a:rPr lang="ru-RU" sz="2800" dirty="0" smtClean="0"/>
              <a:t>Красное.</a:t>
            </a:r>
          </a:p>
          <a:p>
            <a:r>
              <a:rPr lang="ru-RU" sz="2800" dirty="0" smtClean="0"/>
              <a:t>Окраинное </a:t>
            </a:r>
            <a:r>
              <a:rPr lang="ru-RU" sz="2800" dirty="0"/>
              <a:t>море – это море, находящееся у краёв </a:t>
            </a:r>
            <a:r>
              <a:rPr lang="ru-RU" sz="2800" dirty="0" smtClean="0"/>
              <a:t>материка: Саргассовое</a:t>
            </a:r>
            <a:r>
              <a:rPr lang="ru-RU" sz="2800" dirty="0"/>
              <a:t>, Берингово, Баренцево, </a:t>
            </a:r>
            <a:r>
              <a:rPr lang="ru-RU" sz="2800" dirty="0" smtClean="0"/>
              <a:t>Аравийское.</a:t>
            </a:r>
          </a:p>
          <a:p>
            <a:r>
              <a:rPr lang="ru-RU" sz="2800" dirty="0" smtClean="0"/>
              <a:t>(Найти и показать на </a:t>
            </a:r>
            <a:r>
              <a:rPr lang="ru-RU" sz="2800" dirty="0"/>
              <a:t>карте </a:t>
            </a:r>
            <a:r>
              <a:rPr lang="ru-RU" sz="2800" dirty="0" smtClean="0"/>
              <a:t>моря.)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14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100" y="764704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Домашнее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задание: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525" y="2819400"/>
            <a:ext cx="58229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544" y="2551837"/>
            <a:ext cx="65527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Параграф </a:t>
            </a:r>
            <a:r>
              <a:rPr lang="ru-RU" sz="2800" dirty="0" smtClean="0"/>
              <a:t>26 </a:t>
            </a:r>
            <a:r>
              <a:rPr lang="ru-RU" sz="2800" dirty="0"/>
              <a:t>читать, выучить определения.</a:t>
            </a:r>
          </a:p>
          <a:p>
            <a:r>
              <a:rPr lang="ru-RU" sz="2800" dirty="0"/>
              <a:t>На контурной карте полушарий подписать все океаны, моря, материки, заливы, проливы, острова, полуострова, </a:t>
            </a:r>
            <a:r>
              <a:rPr lang="ru-RU" sz="2800" dirty="0" smtClean="0"/>
              <a:t>архипелаги.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35431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</TotalTime>
  <Words>336</Words>
  <Application>Microsoft Office PowerPoint</Application>
  <PresentationFormat>Экран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Мировой океан</vt:lpstr>
      <vt:lpstr>Проверка домашнего задания:</vt:lpstr>
      <vt:lpstr>Презентация PowerPoint</vt:lpstr>
      <vt:lpstr>Презентация PowerPoint</vt:lpstr>
      <vt:lpstr>Презентация PowerPoint</vt:lpstr>
      <vt:lpstr>Показать на карте океаны и материки.</vt:lpstr>
      <vt:lpstr>Части Мирового океана: моря, заливы, проливы.  </vt:lpstr>
      <vt:lpstr>Два вида морей:</vt:lpstr>
      <vt:lpstr>Домашнее задание:</vt:lpstr>
      <vt:lpstr>Это интересно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Мировой океан</dc:title>
  <dc:creator>1</dc:creator>
  <cp:lastModifiedBy>1</cp:lastModifiedBy>
  <cp:revision>16</cp:revision>
  <dcterms:created xsi:type="dcterms:W3CDTF">2013-09-12T14:24:16Z</dcterms:created>
  <dcterms:modified xsi:type="dcterms:W3CDTF">2013-10-02T05:35:55Z</dcterms:modified>
</cp:coreProperties>
</file>